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26"/>
  </p:notesMasterIdLst>
  <p:handoutMasterIdLst>
    <p:handoutMasterId r:id="rId27"/>
  </p:handoutMasterIdLst>
  <p:sldIdLst>
    <p:sldId id="256" r:id="rId2"/>
    <p:sldId id="500" r:id="rId3"/>
    <p:sldId id="501" r:id="rId4"/>
    <p:sldId id="537" r:id="rId5"/>
    <p:sldId id="580" r:id="rId6"/>
    <p:sldId id="505" r:id="rId7"/>
    <p:sldId id="585" r:id="rId8"/>
    <p:sldId id="535" r:id="rId9"/>
    <p:sldId id="591" r:id="rId10"/>
    <p:sldId id="586" r:id="rId11"/>
    <p:sldId id="594" r:id="rId12"/>
    <p:sldId id="438" r:id="rId13"/>
    <p:sldId id="587" r:id="rId14"/>
    <p:sldId id="262" r:id="rId15"/>
    <p:sldId id="597" r:id="rId16"/>
    <p:sldId id="592" r:id="rId17"/>
    <p:sldId id="588" r:id="rId18"/>
    <p:sldId id="589" r:id="rId19"/>
    <p:sldId id="599" r:id="rId20"/>
    <p:sldId id="596" r:id="rId21"/>
    <p:sldId id="600" r:id="rId22"/>
    <p:sldId id="598" r:id="rId23"/>
    <p:sldId id="532" r:id="rId24"/>
    <p:sldId id="267" r:id="rId25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86" autoAdjust="0"/>
  </p:normalViewPr>
  <p:slideViewPr>
    <p:cSldViewPr>
      <p:cViewPr varScale="1">
        <p:scale>
          <a:sx n="79" d="100"/>
          <a:sy n="79" d="100"/>
        </p:scale>
        <p:origin x="157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F:\Jumpdrive%20full%2003-13-17\jump71607\data\Population%20Components\E-2_Report_July_2010-2019w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F:\Jumpdrive%20full%2003-13-17\jump71607\data\Population%20Components\06%20Population%20Components%202018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../embeddings/oleObject2.bin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F:\Jumpdrive%20full%2003-13-17\jump71607\Marin%20Economic%20Forum\projects\BRE%20Interviews\BRE%202019\QCEW%202008-2019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Book2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F:\Jumpdrive%20full%2003-13-17\jump71607\data\SP500\Weekley%20end%20Friday%202019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F:\Jumpdrive%20full%2003-13-17\jump71607\data\Household%20Credit\HHD_C_Report_2019Q3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F:\Jumpdrive%20full%2003-13-17\jump71607\data\Leading%20index%20FRED\CAUS%20Leading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F:\Jumpdrive%20full%2003-13-17\jump71607\data\initial%20claims%20history\Initial%20Claims%20CA%20NV%20FRED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1.bin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F:\Jumpdrive%20full%2003-13-17\jump71607\data\Jobs\FRED%20Non-Farm%202019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F:\Jumpdrive%20full%2003-13-17\jump71607\data\Zillow%20Data%202016\County_Zhvi_AllHomes.csv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F:\Jumpdrive%20full%2003-13-17\jump71607\data\Building%20Permits\building%20permits%20Sonoma%20Count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9406300404207198E-2"/>
          <c:y val="2.5859232754307813E-2"/>
          <c:w val="0.88599783852883884"/>
          <c:h val="0.7606622650943371"/>
        </c:manualLayout>
      </c:layout>
      <c:areaChart>
        <c:grouping val="stacked"/>
        <c:varyColors val="0"/>
        <c:ser>
          <c:idx val="1"/>
          <c:order val="1"/>
          <c:spPr>
            <a:solidFill>
              <a:srgbClr val="C3C3C3">
                <a:alpha val="50000"/>
              </a:srgbClr>
            </a:solidFill>
          </c:spPr>
          <c:cat>
            <c:strLit>
              <c:ptCount val="455"/>
              <c:pt idx="0">
                <c:v>1/1/1982</c:v>
              </c:pt>
              <c:pt idx="1">
                <c:v>2/1/1982</c:v>
              </c:pt>
              <c:pt idx="2">
                <c:v>3/1/1982</c:v>
              </c:pt>
              <c:pt idx="3">
                <c:v>4/1/1982</c:v>
              </c:pt>
              <c:pt idx="4">
                <c:v>5/1/1982</c:v>
              </c:pt>
              <c:pt idx="5">
                <c:v>6/1/1982</c:v>
              </c:pt>
              <c:pt idx="6">
                <c:v>7/1/1982</c:v>
              </c:pt>
              <c:pt idx="7">
                <c:v>8/1/1982</c:v>
              </c:pt>
              <c:pt idx="8">
                <c:v>9/1/1982</c:v>
              </c:pt>
              <c:pt idx="9">
                <c:v>10/1/1982</c:v>
              </c:pt>
              <c:pt idx="10">
                <c:v>11/1/1982</c:v>
              </c:pt>
              <c:pt idx="11">
                <c:v>12/1/1982</c:v>
              </c:pt>
              <c:pt idx="12">
                <c:v>1/1/1983</c:v>
              </c:pt>
              <c:pt idx="13">
                <c:v>2/1/1983</c:v>
              </c:pt>
              <c:pt idx="14">
                <c:v>3/1/1983</c:v>
              </c:pt>
              <c:pt idx="15">
                <c:v>4/1/1983</c:v>
              </c:pt>
              <c:pt idx="16">
                <c:v>5/1/1983</c:v>
              </c:pt>
              <c:pt idx="17">
                <c:v>6/1/1983</c:v>
              </c:pt>
              <c:pt idx="18">
                <c:v>7/1/1983</c:v>
              </c:pt>
              <c:pt idx="19">
                <c:v>8/1/1983</c:v>
              </c:pt>
              <c:pt idx="20">
                <c:v>9/1/1983</c:v>
              </c:pt>
              <c:pt idx="21">
                <c:v>10/1/1983</c:v>
              </c:pt>
              <c:pt idx="22">
                <c:v>11/1/1983</c:v>
              </c:pt>
              <c:pt idx="23">
                <c:v>12/1/1983</c:v>
              </c:pt>
              <c:pt idx="24">
                <c:v>1/1/1984</c:v>
              </c:pt>
              <c:pt idx="25">
                <c:v>2/1/1984</c:v>
              </c:pt>
              <c:pt idx="26">
                <c:v>3/1/1984</c:v>
              </c:pt>
              <c:pt idx="27">
                <c:v>4/1/1984</c:v>
              </c:pt>
              <c:pt idx="28">
                <c:v>5/1/1984</c:v>
              </c:pt>
              <c:pt idx="29">
                <c:v>6/1/1984</c:v>
              </c:pt>
              <c:pt idx="30">
                <c:v>7/1/1984</c:v>
              </c:pt>
              <c:pt idx="31">
                <c:v>8/1/1984</c:v>
              </c:pt>
              <c:pt idx="32">
                <c:v>9/1/1984</c:v>
              </c:pt>
              <c:pt idx="33">
                <c:v>10/1/1984</c:v>
              </c:pt>
              <c:pt idx="34">
                <c:v>11/1/1984</c:v>
              </c:pt>
              <c:pt idx="35">
                <c:v>12/1/1984</c:v>
              </c:pt>
              <c:pt idx="36">
                <c:v>1/1/1985</c:v>
              </c:pt>
              <c:pt idx="37">
                <c:v>2/1/1985</c:v>
              </c:pt>
              <c:pt idx="38">
                <c:v>3/1/1985</c:v>
              </c:pt>
              <c:pt idx="39">
                <c:v>4/1/1985</c:v>
              </c:pt>
              <c:pt idx="40">
                <c:v>5/1/1985</c:v>
              </c:pt>
              <c:pt idx="41">
                <c:v>6/1/1985</c:v>
              </c:pt>
              <c:pt idx="42">
                <c:v>7/1/1985</c:v>
              </c:pt>
              <c:pt idx="43">
                <c:v>8/1/1985</c:v>
              </c:pt>
              <c:pt idx="44">
                <c:v>9/1/1985</c:v>
              </c:pt>
              <c:pt idx="45">
                <c:v>10/1/1985</c:v>
              </c:pt>
              <c:pt idx="46">
                <c:v>11/1/1985</c:v>
              </c:pt>
              <c:pt idx="47">
                <c:v>12/1/1985</c:v>
              </c:pt>
              <c:pt idx="48">
                <c:v>1/1/1986</c:v>
              </c:pt>
              <c:pt idx="49">
                <c:v>2/1/1986</c:v>
              </c:pt>
              <c:pt idx="50">
                <c:v>3/1/1986</c:v>
              </c:pt>
              <c:pt idx="51">
                <c:v>4/1/1986</c:v>
              </c:pt>
              <c:pt idx="52">
                <c:v>5/1/1986</c:v>
              </c:pt>
              <c:pt idx="53">
                <c:v>6/1/1986</c:v>
              </c:pt>
              <c:pt idx="54">
                <c:v>7/1/1986</c:v>
              </c:pt>
              <c:pt idx="55">
                <c:v>8/1/1986</c:v>
              </c:pt>
              <c:pt idx="56">
                <c:v>9/1/1986</c:v>
              </c:pt>
              <c:pt idx="57">
                <c:v>10/1/1986</c:v>
              </c:pt>
              <c:pt idx="58">
                <c:v>11/1/1986</c:v>
              </c:pt>
              <c:pt idx="59">
                <c:v>12/1/1986</c:v>
              </c:pt>
              <c:pt idx="60">
                <c:v>1/1/1987</c:v>
              </c:pt>
              <c:pt idx="61">
                <c:v>2/1/1987</c:v>
              </c:pt>
              <c:pt idx="62">
                <c:v>3/1/1987</c:v>
              </c:pt>
              <c:pt idx="63">
                <c:v>4/1/1987</c:v>
              </c:pt>
              <c:pt idx="64">
                <c:v>5/1/1987</c:v>
              </c:pt>
              <c:pt idx="65">
                <c:v>6/1/1987</c:v>
              </c:pt>
              <c:pt idx="66">
                <c:v>7/1/1987</c:v>
              </c:pt>
              <c:pt idx="67">
                <c:v>8/1/1987</c:v>
              </c:pt>
              <c:pt idx="68">
                <c:v>9/1/1987</c:v>
              </c:pt>
              <c:pt idx="69">
                <c:v>10/1/1987</c:v>
              </c:pt>
              <c:pt idx="70">
                <c:v>11/1/1987</c:v>
              </c:pt>
              <c:pt idx="71">
                <c:v>12/1/1987</c:v>
              </c:pt>
              <c:pt idx="72">
                <c:v>1/1/1988</c:v>
              </c:pt>
              <c:pt idx="73">
                <c:v>2/1/1988</c:v>
              </c:pt>
              <c:pt idx="74">
                <c:v>3/1/1988</c:v>
              </c:pt>
              <c:pt idx="75">
                <c:v>4/1/1988</c:v>
              </c:pt>
              <c:pt idx="76">
                <c:v>5/1/1988</c:v>
              </c:pt>
              <c:pt idx="77">
                <c:v>6/1/1988</c:v>
              </c:pt>
              <c:pt idx="78">
                <c:v>7/1/1988</c:v>
              </c:pt>
              <c:pt idx="79">
                <c:v>8/1/1988</c:v>
              </c:pt>
              <c:pt idx="80">
                <c:v>9/1/1988</c:v>
              </c:pt>
              <c:pt idx="81">
                <c:v>10/1/1988</c:v>
              </c:pt>
              <c:pt idx="82">
                <c:v>11/1/1988</c:v>
              </c:pt>
              <c:pt idx="83">
                <c:v>12/1/1988</c:v>
              </c:pt>
              <c:pt idx="84">
                <c:v>1/1/1989</c:v>
              </c:pt>
              <c:pt idx="85">
                <c:v>2/1/1989</c:v>
              </c:pt>
              <c:pt idx="86">
                <c:v>3/1/1989</c:v>
              </c:pt>
              <c:pt idx="87">
                <c:v>4/1/1989</c:v>
              </c:pt>
              <c:pt idx="88">
                <c:v>5/1/1989</c:v>
              </c:pt>
              <c:pt idx="89">
                <c:v>6/1/1989</c:v>
              </c:pt>
              <c:pt idx="90">
                <c:v>7/1/1989</c:v>
              </c:pt>
              <c:pt idx="91">
                <c:v>8/1/1989</c:v>
              </c:pt>
              <c:pt idx="92">
                <c:v>9/1/1989</c:v>
              </c:pt>
              <c:pt idx="93">
                <c:v>10/1/1989</c:v>
              </c:pt>
              <c:pt idx="94">
                <c:v>11/1/1989</c:v>
              </c:pt>
              <c:pt idx="95">
                <c:v>12/1/1989</c:v>
              </c:pt>
              <c:pt idx="96">
                <c:v>1/1/1990</c:v>
              </c:pt>
              <c:pt idx="97">
                <c:v>2/1/1990</c:v>
              </c:pt>
              <c:pt idx="98">
                <c:v>3/1/1990</c:v>
              </c:pt>
              <c:pt idx="99">
                <c:v>4/1/1990</c:v>
              </c:pt>
              <c:pt idx="100">
                <c:v>5/1/1990</c:v>
              </c:pt>
              <c:pt idx="101">
                <c:v>6/1/1990</c:v>
              </c:pt>
              <c:pt idx="102">
                <c:v>7/1/1990</c:v>
              </c:pt>
              <c:pt idx="103">
                <c:v>8/1/1990</c:v>
              </c:pt>
              <c:pt idx="104">
                <c:v>9/1/1990</c:v>
              </c:pt>
              <c:pt idx="105">
                <c:v>10/1/1990</c:v>
              </c:pt>
              <c:pt idx="106">
                <c:v>11/1/1990</c:v>
              </c:pt>
              <c:pt idx="107">
                <c:v>12/1/1990</c:v>
              </c:pt>
              <c:pt idx="108">
                <c:v>1/1/1991</c:v>
              </c:pt>
              <c:pt idx="109">
                <c:v>2/1/1991</c:v>
              </c:pt>
              <c:pt idx="110">
                <c:v>3/1/1991</c:v>
              </c:pt>
              <c:pt idx="111">
                <c:v>4/1/1991</c:v>
              </c:pt>
              <c:pt idx="112">
                <c:v>5/1/1991</c:v>
              </c:pt>
              <c:pt idx="113">
                <c:v>6/1/1991</c:v>
              </c:pt>
              <c:pt idx="114">
                <c:v>7/1/1991</c:v>
              </c:pt>
              <c:pt idx="115">
                <c:v>8/1/1991</c:v>
              </c:pt>
              <c:pt idx="116">
                <c:v>9/1/1991</c:v>
              </c:pt>
              <c:pt idx="117">
                <c:v>10/1/1991</c:v>
              </c:pt>
              <c:pt idx="118">
                <c:v>11/1/1991</c:v>
              </c:pt>
              <c:pt idx="119">
                <c:v>12/1/1991</c:v>
              </c:pt>
              <c:pt idx="120">
                <c:v>1/1/1992</c:v>
              </c:pt>
              <c:pt idx="121">
                <c:v>2/1/1992</c:v>
              </c:pt>
              <c:pt idx="122">
                <c:v>3/1/1992</c:v>
              </c:pt>
              <c:pt idx="123">
                <c:v>4/1/1992</c:v>
              </c:pt>
              <c:pt idx="124">
                <c:v>5/1/1992</c:v>
              </c:pt>
              <c:pt idx="125">
                <c:v>6/1/1992</c:v>
              </c:pt>
              <c:pt idx="126">
                <c:v>7/1/1992</c:v>
              </c:pt>
              <c:pt idx="127">
                <c:v>8/1/1992</c:v>
              </c:pt>
              <c:pt idx="128">
                <c:v>9/1/1992</c:v>
              </c:pt>
              <c:pt idx="129">
                <c:v>10/1/1992</c:v>
              </c:pt>
              <c:pt idx="130">
                <c:v>11/1/1992</c:v>
              </c:pt>
              <c:pt idx="131">
                <c:v>12/1/1992</c:v>
              </c:pt>
              <c:pt idx="132">
                <c:v>1/1/1993</c:v>
              </c:pt>
              <c:pt idx="133">
                <c:v>2/1/1993</c:v>
              </c:pt>
              <c:pt idx="134">
                <c:v>3/1/1993</c:v>
              </c:pt>
              <c:pt idx="135">
                <c:v>4/1/1993</c:v>
              </c:pt>
              <c:pt idx="136">
                <c:v>5/1/1993</c:v>
              </c:pt>
              <c:pt idx="137">
                <c:v>6/1/1993</c:v>
              </c:pt>
              <c:pt idx="138">
                <c:v>7/1/1993</c:v>
              </c:pt>
              <c:pt idx="139">
                <c:v>8/1/1993</c:v>
              </c:pt>
              <c:pt idx="140">
                <c:v>9/1/1993</c:v>
              </c:pt>
              <c:pt idx="141">
                <c:v>10/1/1993</c:v>
              </c:pt>
              <c:pt idx="142">
                <c:v>11/1/1993</c:v>
              </c:pt>
              <c:pt idx="143">
                <c:v>12/1/1993</c:v>
              </c:pt>
              <c:pt idx="144">
                <c:v>1/1/1994</c:v>
              </c:pt>
              <c:pt idx="145">
                <c:v>2/1/1994</c:v>
              </c:pt>
              <c:pt idx="146">
                <c:v>3/1/1994</c:v>
              </c:pt>
              <c:pt idx="147">
                <c:v>4/1/1994</c:v>
              </c:pt>
              <c:pt idx="148">
                <c:v>5/1/1994</c:v>
              </c:pt>
              <c:pt idx="149">
                <c:v>6/1/1994</c:v>
              </c:pt>
              <c:pt idx="150">
                <c:v>7/1/1994</c:v>
              </c:pt>
              <c:pt idx="151">
                <c:v>8/1/1994</c:v>
              </c:pt>
              <c:pt idx="152">
                <c:v>9/1/1994</c:v>
              </c:pt>
              <c:pt idx="153">
                <c:v>10/1/1994</c:v>
              </c:pt>
              <c:pt idx="154">
                <c:v>11/1/1994</c:v>
              </c:pt>
              <c:pt idx="155">
                <c:v>12/1/1994</c:v>
              </c:pt>
              <c:pt idx="156">
                <c:v>1/1/1995</c:v>
              </c:pt>
              <c:pt idx="157">
                <c:v>2/1/1995</c:v>
              </c:pt>
              <c:pt idx="158">
                <c:v>3/1/1995</c:v>
              </c:pt>
              <c:pt idx="159">
                <c:v>4/1/1995</c:v>
              </c:pt>
              <c:pt idx="160">
                <c:v>5/1/1995</c:v>
              </c:pt>
              <c:pt idx="161">
                <c:v>6/1/1995</c:v>
              </c:pt>
              <c:pt idx="162">
                <c:v>7/1/1995</c:v>
              </c:pt>
              <c:pt idx="163">
                <c:v>8/1/1995</c:v>
              </c:pt>
              <c:pt idx="164">
                <c:v>9/1/1995</c:v>
              </c:pt>
              <c:pt idx="165">
                <c:v>10/1/1995</c:v>
              </c:pt>
              <c:pt idx="166">
                <c:v>11/1/1995</c:v>
              </c:pt>
              <c:pt idx="167">
                <c:v>12/1/1995</c:v>
              </c:pt>
              <c:pt idx="168">
                <c:v>1/1/1996</c:v>
              </c:pt>
              <c:pt idx="169">
                <c:v>2/1/1996</c:v>
              </c:pt>
              <c:pt idx="170">
                <c:v>3/1/1996</c:v>
              </c:pt>
              <c:pt idx="171">
                <c:v>4/1/1996</c:v>
              </c:pt>
              <c:pt idx="172">
                <c:v>5/1/1996</c:v>
              </c:pt>
              <c:pt idx="173">
                <c:v>6/1/1996</c:v>
              </c:pt>
              <c:pt idx="174">
                <c:v>7/1/1996</c:v>
              </c:pt>
              <c:pt idx="175">
                <c:v>8/1/1996</c:v>
              </c:pt>
              <c:pt idx="176">
                <c:v>9/1/1996</c:v>
              </c:pt>
              <c:pt idx="177">
                <c:v>10/1/1996</c:v>
              </c:pt>
              <c:pt idx="178">
                <c:v>11/1/1996</c:v>
              </c:pt>
              <c:pt idx="179">
                <c:v>12/1/1996</c:v>
              </c:pt>
              <c:pt idx="180">
                <c:v>1/1/1997</c:v>
              </c:pt>
              <c:pt idx="181">
                <c:v>2/1/1997</c:v>
              </c:pt>
              <c:pt idx="182">
                <c:v>3/1/1997</c:v>
              </c:pt>
              <c:pt idx="183">
                <c:v>4/1/1997</c:v>
              </c:pt>
              <c:pt idx="184">
                <c:v>5/1/1997</c:v>
              </c:pt>
              <c:pt idx="185">
                <c:v>6/1/1997</c:v>
              </c:pt>
              <c:pt idx="186">
                <c:v>7/1/1997</c:v>
              </c:pt>
              <c:pt idx="187">
                <c:v>8/1/1997</c:v>
              </c:pt>
              <c:pt idx="188">
                <c:v>9/1/1997</c:v>
              </c:pt>
              <c:pt idx="189">
                <c:v>10/1/1997</c:v>
              </c:pt>
              <c:pt idx="190">
                <c:v>11/1/1997</c:v>
              </c:pt>
              <c:pt idx="191">
                <c:v>12/1/1997</c:v>
              </c:pt>
              <c:pt idx="192">
                <c:v>1/1/1998</c:v>
              </c:pt>
              <c:pt idx="193">
                <c:v>2/1/1998</c:v>
              </c:pt>
              <c:pt idx="194">
                <c:v>3/1/1998</c:v>
              </c:pt>
              <c:pt idx="195">
                <c:v>4/1/1998</c:v>
              </c:pt>
              <c:pt idx="196">
                <c:v>5/1/1998</c:v>
              </c:pt>
              <c:pt idx="197">
                <c:v>6/1/1998</c:v>
              </c:pt>
              <c:pt idx="198">
                <c:v>7/1/1998</c:v>
              </c:pt>
              <c:pt idx="199">
                <c:v>8/1/1998</c:v>
              </c:pt>
              <c:pt idx="200">
                <c:v>9/1/1998</c:v>
              </c:pt>
              <c:pt idx="201">
                <c:v>10/1/1998</c:v>
              </c:pt>
              <c:pt idx="202">
                <c:v>11/1/1998</c:v>
              </c:pt>
              <c:pt idx="203">
                <c:v>12/1/1998</c:v>
              </c:pt>
              <c:pt idx="204">
                <c:v>1/1/1999</c:v>
              </c:pt>
              <c:pt idx="205">
                <c:v>2/1/1999</c:v>
              </c:pt>
              <c:pt idx="206">
                <c:v>3/1/1999</c:v>
              </c:pt>
              <c:pt idx="207">
                <c:v>4/1/1999</c:v>
              </c:pt>
              <c:pt idx="208">
                <c:v>5/1/1999</c:v>
              </c:pt>
              <c:pt idx="209">
                <c:v>6/1/1999</c:v>
              </c:pt>
              <c:pt idx="210">
                <c:v>7/1/1999</c:v>
              </c:pt>
              <c:pt idx="211">
                <c:v>8/1/1999</c:v>
              </c:pt>
              <c:pt idx="212">
                <c:v>9/1/1999</c:v>
              </c:pt>
              <c:pt idx="213">
                <c:v>10/1/1999</c:v>
              </c:pt>
              <c:pt idx="214">
                <c:v>11/1/1999</c:v>
              </c:pt>
              <c:pt idx="215">
                <c:v>12/1/1999</c:v>
              </c:pt>
              <c:pt idx="216">
                <c:v>1/1/2000</c:v>
              </c:pt>
              <c:pt idx="217">
                <c:v>2/1/2000</c:v>
              </c:pt>
              <c:pt idx="218">
                <c:v>3/1/2000</c:v>
              </c:pt>
              <c:pt idx="219">
                <c:v>4/1/2000</c:v>
              </c:pt>
              <c:pt idx="220">
                <c:v>5/1/2000</c:v>
              </c:pt>
              <c:pt idx="221">
                <c:v>6/1/2000</c:v>
              </c:pt>
              <c:pt idx="222">
                <c:v>7/1/2000</c:v>
              </c:pt>
              <c:pt idx="223">
                <c:v>8/1/2000</c:v>
              </c:pt>
              <c:pt idx="224">
                <c:v>9/1/2000</c:v>
              </c:pt>
              <c:pt idx="225">
                <c:v>10/1/2000</c:v>
              </c:pt>
              <c:pt idx="226">
                <c:v>11/1/2000</c:v>
              </c:pt>
              <c:pt idx="227">
                <c:v>12/1/2000</c:v>
              </c:pt>
              <c:pt idx="228">
                <c:v>1/1/2001</c:v>
              </c:pt>
              <c:pt idx="229">
                <c:v>2/1/2001</c:v>
              </c:pt>
              <c:pt idx="230">
                <c:v>3/1/2001</c:v>
              </c:pt>
              <c:pt idx="231">
                <c:v>4/1/2001</c:v>
              </c:pt>
              <c:pt idx="232">
                <c:v>5/1/2001</c:v>
              </c:pt>
              <c:pt idx="233">
                <c:v>6/1/2001</c:v>
              </c:pt>
              <c:pt idx="234">
                <c:v>7/1/2001</c:v>
              </c:pt>
              <c:pt idx="235">
                <c:v>8/1/2001</c:v>
              </c:pt>
              <c:pt idx="236">
                <c:v>9/1/2001</c:v>
              </c:pt>
              <c:pt idx="237">
                <c:v>10/1/2001</c:v>
              </c:pt>
              <c:pt idx="238">
                <c:v>11/1/2001</c:v>
              </c:pt>
              <c:pt idx="239">
                <c:v>12/1/2001</c:v>
              </c:pt>
              <c:pt idx="240">
                <c:v>1/1/2002</c:v>
              </c:pt>
              <c:pt idx="241">
                <c:v>2/1/2002</c:v>
              </c:pt>
              <c:pt idx="242">
                <c:v>3/1/2002</c:v>
              </c:pt>
              <c:pt idx="243">
                <c:v>4/1/2002</c:v>
              </c:pt>
              <c:pt idx="244">
                <c:v>5/1/2002</c:v>
              </c:pt>
              <c:pt idx="245">
                <c:v>6/1/2002</c:v>
              </c:pt>
              <c:pt idx="246">
                <c:v>7/1/2002</c:v>
              </c:pt>
              <c:pt idx="247">
                <c:v>8/1/2002</c:v>
              </c:pt>
              <c:pt idx="248">
                <c:v>9/1/2002</c:v>
              </c:pt>
              <c:pt idx="249">
                <c:v>10/1/2002</c:v>
              </c:pt>
              <c:pt idx="250">
                <c:v>11/1/2002</c:v>
              </c:pt>
              <c:pt idx="251">
                <c:v>12/1/2002</c:v>
              </c:pt>
              <c:pt idx="252">
                <c:v>1/1/2003</c:v>
              </c:pt>
              <c:pt idx="253">
                <c:v>2/1/2003</c:v>
              </c:pt>
              <c:pt idx="254">
                <c:v>3/1/2003</c:v>
              </c:pt>
              <c:pt idx="255">
                <c:v>4/1/2003</c:v>
              </c:pt>
              <c:pt idx="256">
                <c:v>5/1/2003</c:v>
              </c:pt>
              <c:pt idx="257">
                <c:v>6/1/2003</c:v>
              </c:pt>
              <c:pt idx="258">
                <c:v>7/1/2003</c:v>
              </c:pt>
              <c:pt idx="259">
                <c:v>8/1/2003</c:v>
              </c:pt>
              <c:pt idx="260">
                <c:v>9/1/2003</c:v>
              </c:pt>
              <c:pt idx="261">
                <c:v>10/1/2003</c:v>
              </c:pt>
              <c:pt idx="262">
                <c:v>11/1/2003</c:v>
              </c:pt>
              <c:pt idx="263">
                <c:v>12/1/2003</c:v>
              </c:pt>
              <c:pt idx="264">
                <c:v>1/1/2004</c:v>
              </c:pt>
              <c:pt idx="265">
                <c:v>2/1/2004</c:v>
              </c:pt>
              <c:pt idx="266">
                <c:v>3/1/2004</c:v>
              </c:pt>
              <c:pt idx="267">
                <c:v>4/1/2004</c:v>
              </c:pt>
              <c:pt idx="268">
                <c:v>5/1/2004</c:v>
              </c:pt>
              <c:pt idx="269">
                <c:v>6/1/2004</c:v>
              </c:pt>
              <c:pt idx="270">
                <c:v>7/1/2004</c:v>
              </c:pt>
              <c:pt idx="271">
                <c:v>8/1/2004</c:v>
              </c:pt>
              <c:pt idx="272">
                <c:v>9/1/2004</c:v>
              </c:pt>
              <c:pt idx="273">
                <c:v>10/1/2004</c:v>
              </c:pt>
              <c:pt idx="274">
                <c:v>11/1/2004</c:v>
              </c:pt>
              <c:pt idx="275">
                <c:v>12/1/2004</c:v>
              </c:pt>
              <c:pt idx="276">
                <c:v>1/1/2005</c:v>
              </c:pt>
              <c:pt idx="277">
                <c:v>2/1/2005</c:v>
              </c:pt>
              <c:pt idx="278">
                <c:v>3/1/2005</c:v>
              </c:pt>
              <c:pt idx="279">
                <c:v>4/1/2005</c:v>
              </c:pt>
              <c:pt idx="280">
                <c:v>5/1/2005</c:v>
              </c:pt>
              <c:pt idx="281">
                <c:v>6/1/2005</c:v>
              </c:pt>
              <c:pt idx="282">
                <c:v>7/1/2005</c:v>
              </c:pt>
              <c:pt idx="283">
                <c:v>8/1/2005</c:v>
              </c:pt>
              <c:pt idx="284">
                <c:v>9/1/2005</c:v>
              </c:pt>
              <c:pt idx="285">
                <c:v>10/1/2005</c:v>
              </c:pt>
              <c:pt idx="286">
                <c:v>11/1/2005</c:v>
              </c:pt>
              <c:pt idx="287">
                <c:v>12/1/2005</c:v>
              </c:pt>
              <c:pt idx="288">
                <c:v>1/1/2006</c:v>
              </c:pt>
              <c:pt idx="289">
                <c:v>2/1/2006</c:v>
              </c:pt>
              <c:pt idx="290">
                <c:v>3/1/2006</c:v>
              </c:pt>
              <c:pt idx="291">
                <c:v>4/1/2006</c:v>
              </c:pt>
              <c:pt idx="292">
                <c:v>5/1/2006</c:v>
              </c:pt>
              <c:pt idx="293">
                <c:v>6/1/2006</c:v>
              </c:pt>
              <c:pt idx="294">
                <c:v>7/1/2006</c:v>
              </c:pt>
              <c:pt idx="295">
                <c:v>8/1/2006</c:v>
              </c:pt>
              <c:pt idx="296">
                <c:v>9/1/2006</c:v>
              </c:pt>
              <c:pt idx="297">
                <c:v>10/1/2006</c:v>
              </c:pt>
              <c:pt idx="298">
                <c:v>11/1/2006</c:v>
              </c:pt>
              <c:pt idx="299">
                <c:v>12/1/2006</c:v>
              </c:pt>
              <c:pt idx="300">
                <c:v>1/1/2007</c:v>
              </c:pt>
              <c:pt idx="301">
                <c:v>2/1/2007</c:v>
              </c:pt>
              <c:pt idx="302">
                <c:v>3/1/2007</c:v>
              </c:pt>
              <c:pt idx="303">
                <c:v>4/1/2007</c:v>
              </c:pt>
              <c:pt idx="304">
                <c:v>5/1/2007</c:v>
              </c:pt>
              <c:pt idx="305">
                <c:v>6/1/2007</c:v>
              </c:pt>
              <c:pt idx="306">
                <c:v>7/1/2007</c:v>
              </c:pt>
              <c:pt idx="307">
                <c:v>8/1/2007</c:v>
              </c:pt>
              <c:pt idx="308">
                <c:v>9/1/2007</c:v>
              </c:pt>
              <c:pt idx="309">
                <c:v>10/1/2007</c:v>
              </c:pt>
              <c:pt idx="310">
                <c:v>11/1/2007</c:v>
              </c:pt>
              <c:pt idx="311">
                <c:v>12/1/2007</c:v>
              </c:pt>
              <c:pt idx="312">
                <c:v>1/1/2008</c:v>
              </c:pt>
              <c:pt idx="313">
                <c:v>2/1/2008</c:v>
              </c:pt>
              <c:pt idx="314">
                <c:v>3/1/2008</c:v>
              </c:pt>
              <c:pt idx="315">
                <c:v>4/1/2008</c:v>
              </c:pt>
              <c:pt idx="316">
                <c:v>5/1/2008</c:v>
              </c:pt>
              <c:pt idx="317">
                <c:v>6/1/2008</c:v>
              </c:pt>
              <c:pt idx="318">
                <c:v>7/1/2008</c:v>
              </c:pt>
              <c:pt idx="319">
                <c:v>8/1/2008</c:v>
              </c:pt>
              <c:pt idx="320">
                <c:v>9/1/2008</c:v>
              </c:pt>
              <c:pt idx="321">
                <c:v>10/1/2008</c:v>
              </c:pt>
              <c:pt idx="322">
                <c:v>11/1/2008</c:v>
              </c:pt>
              <c:pt idx="323">
                <c:v>12/1/2008</c:v>
              </c:pt>
              <c:pt idx="324">
                <c:v>1/1/2009</c:v>
              </c:pt>
              <c:pt idx="325">
                <c:v>2/1/2009</c:v>
              </c:pt>
              <c:pt idx="326">
                <c:v>3/1/2009</c:v>
              </c:pt>
              <c:pt idx="327">
                <c:v>4/1/2009</c:v>
              </c:pt>
              <c:pt idx="328">
                <c:v>5/1/2009</c:v>
              </c:pt>
              <c:pt idx="329">
                <c:v>6/1/2009</c:v>
              </c:pt>
              <c:pt idx="330">
                <c:v>7/1/2009</c:v>
              </c:pt>
              <c:pt idx="331">
                <c:v>8/1/2009</c:v>
              </c:pt>
              <c:pt idx="332">
                <c:v>9/1/2009</c:v>
              </c:pt>
              <c:pt idx="333">
                <c:v>10/1/2009</c:v>
              </c:pt>
              <c:pt idx="334">
                <c:v>11/1/2009</c:v>
              </c:pt>
              <c:pt idx="335">
                <c:v>12/1/2009</c:v>
              </c:pt>
              <c:pt idx="336">
                <c:v>1/1/2010</c:v>
              </c:pt>
              <c:pt idx="337">
                <c:v>2/1/2010</c:v>
              </c:pt>
              <c:pt idx="338">
                <c:v>3/1/2010</c:v>
              </c:pt>
              <c:pt idx="339">
                <c:v>4/1/2010</c:v>
              </c:pt>
              <c:pt idx="340">
                <c:v>5/1/2010</c:v>
              </c:pt>
              <c:pt idx="341">
                <c:v>6/1/2010</c:v>
              </c:pt>
              <c:pt idx="342">
                <c:v>7/1/2010</c:v>
              </c:pt>
              <c:pt idx="343">
                <c:v>8/1/2010</c:v>
              </c:pt>
              <c:pt idx="344">
                <c:v>9/1/2010</c:v>
              </c:pt>
              <c:pt idx="345">
                <c:v>10/1/2010</c:v>
              </c:pt>
              <c:pt idx="346">
                <c:v>11/1/2010</c:v>
              </c:pt>
              <c:pt idx="347">
                <c:v>12/1/2010</c:v>
              </c:pt>
              <c:pt idx="348">
                <c:v>1/1/2011</c:v>
              </c:pt>
              <c:pt idx="349">
                <c:v>2/1/2011</c:v>
              </c:pt>
              <c:pt idx="350">
                <c:v>3/1/2011</c:v>
              </c:pt>
              <c:pt idx="351">
                <c:v>4/1/2011</c:v>
              </c:pt>
              <c:pt idx="352">
                <c:v>5/1/2011</c:v>
              </c:pt>
              <c:pt idx="353">
                <c:v>6/1/2011</c:v>
              </c:pt>
              <c:pt idx="354">
                <c:v>7/1/2011</c:v>
              </c:pt>
              <c:pt idx="355">
                <c:v>8/1/2011</c:v>
              </c:pt>
              <c:pt idx="356">
                <c:v>9/1/2011</c:v>
              </c:pt>
              <c:pt idx="357">
                <c:v>10/1/2011</c:v>
              </c:pt>
              <c:pt idx="358">
                <c:v>11/1/2011</c:v>
              </c:pt>
              <c:pt idx="359">
                <c:v>12/1/2011</c:v>
              </c:pt>
              <c:pt idx="360">
                <c:v>1/1/2012</c:v>
              </c:pt>
              <c:pt idx="361">
                <c:v>2/1/2012</c:v>
              </c:pt>
              <c:pt idx="362">
                <c:v>3/1/2012</c:v>
              </c:pt>
              <c:pt idx="363">
                <c:v>4/1/2012</c:v>
              </c:pt>
              <c:pt idx="364">
                <c:v>5/1/2012</c:v>
              </c:pt>
              <c:pt idx="365">
                <c:v>6/1/2012</c:v>
              </c:pt>
              <c:pt idx="366">
                <c:v>7/1/2012</c:v>
              </c:pt>
              <c:pt idx="367">
                <c:v>8/1/2012</c:v>
              </c:pt>
              <c:pt idx="368">
                <c:v>9/1/2012</c:v>
              </c:pt>
              <c:pt idx="369">
                <c:v>10/1/2012</c:v>
              </c:pt>
              <c:pt idx="370">
                <c:v>11/1/2012</c:v>
              </c:pt>
              <c:pt idx="371">
                <c:v>12/1/2012</c:v>
              </c:pt>
              <c:pt idx="372">
                <c:v>1/1/2013</c:v>
              </c:pt>
              <c:pt idx="373">
                <c:v>2/1/2013</c:v>
              </c:pt>
              <c:pt idx="374">
                <c:v>3/1/2013</c:v>
              </c:pt>
              <c:pt idx="375">
                <c:v>4/1/2013</c:v>
              </c:pt>
              <c:pt idx="376">
                <c:v>5/1/2013</c:v>
              </c:pt>
              <c:pt idx="377">
                <c:v>6/1/2013</c:v>
              </c:pt>
              <c:pt idx="378">
                <c:v>7/1/2013</c:v>
              </c:pt>
              <c:pt idx="379">
                <c:v>8/1/2013</c:v>
              </c:pt>
              <c:pt idx="380">
                <c:v>9/1/2013</c:v>
              </c:pt>
              <c:pt idx="381">
                <c:v>10/1/2013</c:v>
              </c:pt>
              <c:pt idx="382">
                <c:v>11/1/2013</c:v>
              </c:pt>
              <c:pt idx="383">
                <c:v>12/1/2013</c:v>
              </c:pt>
              <c:pt idx="384">
                <c:v>1/1/2014</c:v>
              </c:pt>
              <c:pt idx="385">
                <c:v>2/1/2014</c:v>
              </c:pt>
              <c:pt idx="386">
                <c:v>3/1/2014</c:v>
              </c:pt>
              <c:pt idx="387">
                <c:v>4/1/2014</c:v>
              </c:pt>
              <c:pt idx="388">
                <c:v>5/1/2014</c:v>
              </c:pt>
              <c:pt idx="389">
                <c:v>6/1/2014</c:v>
              </c:pt>
              <c:pt idx="390">
                <c:v>7/1/2014</c:v>
              </c:pt>
              <c:pt idx="391">
                <c:v>8/1/2014</c:v>
              </c:pt>
              <c:pt idx="392">
                <c:v>9/1/2014</c:v>
              </c:pt>
              <c:pt idx="393">
                <c:v>10/1/2014</c:v>
              </c:pt>
              <c:pt idx="394">
                <c:v>11/1/2014</c:v>
              </c:pt>
              <c:pt idx="395">
                <c:v>12/1/2014</c:v>
              </c:pt>
              <c:pt idx="396">
                <c:v>1/1/2015</c:v>
              </c:pt>
              <c:pt idx="397">
                <c:v>2/1/2015</c:v>
              </c:pt>
              <c:pt idx="398">
                <c:v>3/1/2015</c:v>
              </c:pt>
              <c:pt idx="399">
                <c:v>4/1/2015</c:v>
              </c:pt>
              <c:pt idx="400">
                <c:v>5/1/2015</c:v>
              </c:pt>
              <c:pt idx="401">
                <c:v>6/1/2015</c:v>
              </c:pt>
              <c:pt idx="402">
                <c:v>7/1/2015</c:v>
              </c:pt>
              <c:pt idx="403">
                <c:v>8/1/2015</c:v>
              </c:pt>
              <c:pt idx="404">
                <c:v>9/1/2015</c:v>
              </c:pt>
              <c:pt idx="405">
                <c:v>10/1/2015</c:v>
              </c:pt>
              <c:pt idx="406">
                <c:v>11/1/2015</c:v>
              </c:pt>
              <c:pt idx="407">
                <c:v>12/1/2015</c:v>
              </c:pt>
              <c:pt idx="408">
                <c:v>1/1/2016</c:v>
              </c:pt>
              <c:pt idx="409">
                <c:v>2/1/2016</c:v>
              </c:pt>
              <c:pt idx="410">
                <c:v>3/1/2016</c:v>
              </c:pt>
              <c:pt idx="411">
                <c:v>4/1/2016</c:v>
              </c:pt>
              <c:pt idx="412">
                <c:v>5/1/2016</c:v>
              </c:pt>
              <c:pt idx="413">
                <c:v>6/1/2016</c:v>
              </c:pt>
              <c:pt idx="414">
                <c:v>7/1/2016</c:v>
              </c:pt>
              <c:pt idx="415">
                <c:v>8/1/2016</c:v>
              </c:pt>
              <c:pt idx="416">
                <c:v>9/1/2016</c:v>
              </c:pt>
              <c:pt idx="417">
                <c:v>10/1/2016</c:v>
              </c:pt>
              <c:pt idx="418">
                <c:v>11/1/2016</c:v>
              </c:pt>
              <c:pt idx="419">
                <c:v>12/1/2016</c:v>
              </c:pt>
              <c:pt idx="420">
                <c:v>1/1/2017</c:v>
              </c:pt>
              <c:pt idx="421">
                <c:v>2/1/2017</c:v>
              </c:pt>
              <c:pt idx="422">
                <c:v>3/1/2017</c:v>
              </c:pt>
              <c:pt idx="423">
                <c:v>4/1/2017</c:v>
              </c:pt>
              <c:pt idx="424">
                <c:v>5/1/2017</c:v>
              </c:pt>
              <c:pt idx="425">
                <c:v>6/1/2017</c:v>
              </c:pt>
              <c:pt idx="426">
                <c:v>7/1/2017</c:v>
              </c:pt>
              <c:pt idx="427">
                <c:v>8/1/2017</c:v>
              </c:pt>
              <c:pt idx="428">
                <c:v>9/1/2017</c:v>
              </c:pt>
              <c:pt idx="429">
                <c:v>10/1/2017</c:v>
              </c:pt>
              <c:pt idx="430">
                <c:v>11/1/2017</c:v>
              </c:pt>
              <c:pt idx="431">
                <c:v>12/1/2017</c:v>
              </c:pt>
              <c:pt idx="432">
                <c:v>1/1/2018</c:v>
              </c:pt>
              <c:pt idx="433">
                <c:v>2/1/2018</c:v>
              </c:pt>
              <c:pt idx="434">
                <c:v>3/1/2018</c:v>
              </c:pt>
              <c:pt idx="435">
                <c:v>4/1/2018</c:v>
              </c:pt>
              <c:pt idx="436">
                <c:v>5/1/2018</c:v>
              </c:pt>
              <c:pt idx="437">
                <c:v>6/1/2018</c:v>
              </c:pt>
              <c:pt idx="438">
                <c:v>7/1/2018</c:v>
              </c:pt>
              <c:pt idx="439">
                <c:v>8/1/2018</c:v>
              </c:pt>
              <c:pt idx="440">
                <c:v>9/1/2018</c:v>
              </c:pt>
              <c:pt idx="441">
                <c:v>10/1/2018</c:v>
              </c:pt>
              <c:pt idx="442">
                <c:v>11/1/2018</c:v>
              </c:pt>
              <c:pt idx="443">
                <c:v>12/1/2018</c:v>
              </c:pt>
              <c:pt idx="444">
                <c:v>1/1/2019</c:v>
              </c:pt>
              <c:pt idx="445">
                <c:v>2/1/2019</c:v>
              </c:pt>
              <c:pt idx="446">
                <c:v>3/1/2019</c:v>
              </c:pt>
              <c:pt idx="447">
                <c:v>4/1/2019</c:v>
              </c:pt>
              <c:pt idx="448">
                <c:v>5/1/2019</c:v>
              </c:pt>
              <c:pt idx="449">
                <c:v>6/1/2019</c:v>
              </c:pt>
              <c:pt idx="450">
                <c:v>7/1/2019</c:v>
              </c:pt>
              <c:pt idx="451">
                <c:v>8/1/2019</c:v>
              </c:pt>
              <c:pt idx="452">
                <c:v>9/1/2019</c:v>
              </c:pt>
              <c:pt idx="453">
                <c:v>10/1/2019</c:v>
              </c:pt>
              <c:pt idx="454">
                <c:v>11/1/2019</c:v>
              </c:pt>
            </c:strLit>
          </c:cat>
          <c:val>
            <c:numLit>
              <c:formatCode>General</c:formatCode>
              <c:ptCount val="455"/>
              <c:pt idx="0">
                <c:v>1</c:v>
              </c:pt>
              <c:pt idx="1">
                <c:v>1</c:v>
              </c:pt>
              <c:pt idx="2">
                <c:v>1</c:v>
              </c:pt>
              <c:pt idx="3">
                <c:v>1</c:v>
              </c:pt>
              <c:pt idx="4">
                <c:v>1</c:v>
              </c:pt>
              <c:pt idx="5">
                <c:v>1</c:v>
              </c:pt>
              <c:pt idx="6">
                <c:v>1</c:v>
              </c:pt>
              <c:pt idx="7">
                <c:v>1</c:v>
              </c:pt>
              <c:pt idx="8">
                <c:v>1</c:v>
              </c:pt>
              <c:pt idx="9">
                <c:v>1</c:v>
              </c:pt>
              <c:pt idx="10">
                <c:v>1</c:v>
              </c:pt>
              <c:pt idx="11">
                <c:v>0</c:v>
              </c:pt>
              <c:pt idx="12">
                <c:v>0</c:v>
              </c:pt>
              <c:pt idx="13">
                <c:v>0</c:v>
              </c:pt>
              <c:pt idx="14">
                <c:v>0</c:v>
              </c:pt>
              <c:pt idx="15">
                <c:v>0</c:v>
              </c:pt>
              <c:pt idx="16">
                <c:v>0</c:v>
              </c:pt>
              <c:pt idx="17">
                <c:v>0</c:v>
              </c:pt>
              <c:pt idx="18">
                <c:v>0</c:v>
              </c:pt>
              <c:pt idx="19">
                <c:v>0</c:v>
              </c:pt>
              <c:pt idx="20">
                <c:v>0</c:v>
              </c:pt>
              <c:pt idx="21">
                <c:v>0</c:v>
              </c:pt>
              <c:pt idx="22">
                <c:v>0</c:v>
              </c:pt>
              <c:pt idx="23">
                <c:v>0</c:v>
              </c:pt>
              <c:pt idx="24">
                <c:v>0</c:v>
              </c:pt>
              <c:pt idx="25">
                <c:v>0</c:v>
              </c:pt>
              <c:pt idx="26">
                <c:v>0</c:v>
              </c:pt>
              <c:pt idx="27">
                <c:v>0</c:v>
              </c:pt>
              <c:pt idx="28">
                <c:v>0</c:v>
              </c:pt>
              <c:pt idx="29">
                <c:v>0</c:v>
              </c:pt>
              <c:pt idx="30">
                <c:v>0</c:v>
              </c:pt>
              <c:pt idx="31">
                <c:v>0</c:v>
              </c:pt>
              <c:pt idx="32">
                <c:v>0</c:v>
              </c:pt>
              <c:pt idx="33">
                <c:v>0</c:v>
              </c:pt>
              <c:pt idx="34">
                <c:v>0</c:v>
              </c:pt>
              <c:pt idx="35">
                <c:v>0</c:v>
              </c:pt>
              <c:pt idx="36">
                <c:v>0</c:v>
              </c:pt>
              <c:pt idx="37">
                <c:v>0</c:v>
              </c:pt>
              <c:pt idx="38">
                <c:v>0</c:v>
              </c:pt>
              <c:pt idx="39">
                <c:v>0</c:v>
              </c:pt>
              <c:pt idx="40">
                <c:v>0</c:v>
              </c:pt>
              <c:pt idx="41">
                <c:v>0</c:v>
              </c:pt>
              <c:pt idx="42">
                <c:v>0</c:v>
              </c:pt>
              <c:pt idx="43">
                <c:v>0</c:v>
              </c:pt>
              <c:pt idx="44">
                <c:v>0</c:v>
              </c:pt>
              <c:pt idx="45">
                <c:v>0</c:v>
              </c:pt>
              <c:pt idx="46">
                <c:v>0</c:v>
              </c:pt>
              <c:pt idx="47">
                <c:v>0</c:v>
              </c:pt>
              <c:pt idx="48">
                <c:v>0</c:v>
              </c:pt>
              <c:pt idx="49">
                <c:v>0</c:v>
              </c:pt>
              <c:pt idx="50">
                <c:v>0</c:v>
              </c:pt>
              <c:pt idx="51">
                <c:v>0</c:v>
              </c:pt>
              <c:pt idx="52">
                <c:v>0</c:v>
              </c:pt>
              <c:pt idx="53">
                <c:v>0</c:v>
              </c:pt>
              <c:pt idx="54">
                <c:v>0</c:v>
              </c:pt>
              <c:pt idx="55">
                <c:v>0</c:v>
              </c:pt>
              <c:pt idx="56">
                <c:v>0</c:v>
              </c:pt>
              <c:pt idx="57">
                <c:v>0</c:v>
              </c:pt>
              <c:pt idx="58">
                <c:v>0</c:v>
              </c:pt>
              <c:pt idx="59">
                <c:v>0</c:v>
              </c:pt>
              <c:pt idx="60">
                <c:v>0</c:v>
              </c:pt>
              <c:pt idx="61">
                <c:v>0</c:v>
              </c:pt>
              <c:pt idx="62">
                <c:v>0</c:v>
              </c:pt>
              <c:pt idx="63">
                <c:v>0</c:v>
              </c:pt>
              <c:pt idx="64">
                <c:v>0</c:v>
              </c:pt>
              <c:pt idx="65">
                <c:v>0</c:v>
              </c:pt>
              <c:pt idx="66">
                <c:v>0</c:v>
              </c:pt>
              <c:pt idx="67">
                <c:v>0</c:v>
              </c:pt>
              <c:pt idx="68">
                <c:v>0</c:v>
              </c:pt>
              <c:pt idx="69">
                <c:v>0</c:v>
              </c:pt>
              <c:pt idx="70">
                <c:v>0</c:v>
              </c:pt>
              <c:pt idx="71">
                <c:v>0</c:v>
              </c:pt>
              <c:pt idx="72">
                <c:v>0</c:v>
              </c:pt>
              <c:pt idx="73">
                <c:v>0</c:v>
              </c:pt>
              <c:pt idx="74">
                <c:v>0</c:v>
              </c:pt>
              <c:pt idx="75">
                <c:v>0</c:v>
              </c:pt>
              <c:pt idx="76">
                <c:v>0</c:v>
              </c:pt>
              <c:pt idx="77">
                <c:v>0</c:v>
              </c:pt>
              <c:pt idx="78">
                <c:v>0</c:v>
              </c:pt>
              <c:pt idx="79">
                <c:v>0</c:v>
              </c:pt>
              <c:pt idx="80">
                <c:v>0</c:v>
              </c:pt>
              <c:pt idx="81">
                <c:v>0</c:v>
              </c:pt>
              <c:pt idx="82">
                <c:v>0</c:v>
              </c:pt>
              <c:pt idx="83">
                <c:v>0</c:v>
              </c:pt>
              <c:pt idx="84">
                <c:v>0</c:v>
              </c:pt>
              <c:pt idx="85">
                <c:v>0</c:v>
              </c:pt>
              <c:pt idx="86">
                <c:v>0</c:v>
              </c:pt>
              <c:pt idx="87">
                <c:v>0</c:v>
              </c:pt>
              <c:pt idx="88">
                <c:v>0</c:v>
              </c:pt>
              <c:pt idx="89">
                <c:v>0</c:v>
              </c:pt>
              <c:pt idx="90">
                <c:v>0</c:v>
              </c:pt>
              <c:pt idx="91">
                <c:v>0</c:v>
              </c:pt>
              <c:pt idx="92">
                <c:v>0</c:v>
              </c:pt>
              <c:pt idx="93">
                <c:v>0</c:v>
              </c:pt>
              <c:pt idx="94">
                <c:v>0</c:v>
              </c:pt>
              <c:pt idx="95">
                <c:v>0</c:v>
              </c:pt>
              <c:pt idx="96">
                <c:v>0</c:v>
              </c:pt>
              <c:pt idx="97">
                <c:v>0</c:v>
              </c:pt>
              <c:pt idx="98">
                <c:v>0</c:v>
              </c:pt>
              <c:pt idx="99">
                <c:v>0</c:v>
              </c:pt>
              <c:pt idx="100">
                <c:v>0</c:v>
              </c:pt>
              <c:pt idx="101">
                <c:v>0</c:v>
              </c:pt>
              <c:pt idx="102">
                <c:v>0</c:v>
              </c:pt>
              <c:pt idx="103">
                <c:v>1</c:v>
              </c:pt>
              <c:pt idx="104">
                <c:v>1</c:v>
              </c:pt>
              <c:pt idx="105">
                <c:v>1</c:v>
              </c:pt>
              <c:pt idx="106">
                <c:v>1</c:v>
              </c:pt>
              <c:pt idx="107">
                <c:v>1</c:v>
              </c:pt>
              <c:pt idx="108">
                <c:v>1</c:v>
              </c:pt>
              <c:pt idx="109">
                <c:v>1</c:v>
              </c:pt>
              <c:pt idx="110">
                <c:v>1</c:v>
              </c:pt>
              <c:pt idx="111">
                <c:v>0</c:v>
              </c:pt>
              <c:pt idx="112">
                <c:v>0</c:v>
              </c:pt>
              <c:pt idx="113">
                <c:v>0</c:v>
              </c:pt>
              <c:pt idx="114">
                <c:v>0</c:v>
              </c:pt>
              <c:pt idx="115">
                <c:v>0</c:v>
              </c:pt>
              <c:pt idx="116">
                <c:v>0</c:v>
              </c:pt>
              <c:pt idx="117">
                <c:v>0</c:v>
              </c:pt>
              <c:pt idx="118">
                <c:v>0</c:v>
              </c:pt>
              <c:pt idx="119">
                <c:v>0</c:v>
              </c:pt>
              <c:pt idx="120">
                <c:v>0</c:v>
              </c:pt>
              <c:pt idx="121">
                <c:v>0</c:v>
              </c:pt>
              <c:pt idx="122">
                <c:v>0</c:v>
              </c:pt>
              <c:pt idx="123">
                <c:v>0</c:v>
              </c:pt>
              <c:pt idx="124">
                <c:v>0</c:v>
              </c:pt>
              <c:pt idx="125">
                <c:v>0</c:v>
              </c:pt>
              <c:pt idx="126">
                <c:v>0</c:v>
              </c:pt>
              <c:pt idx="127">
                <c:v>0</c:v>
              </c:pt>
              <c:pt idx="128">
                <c:v>0</c:v>
              </c:pt>
              <c:pt idx="129">
                <c:v>0</c:v>
              </c:pt>
              <c:pt idx="130">
                <c:v>0</c:v>
              </c:pt>
              <c:pt idx="131">
                <c:v>0</c:v>
              </c:pt>
              <c:pt idx="132">
                <c:v>0</c:v>
              </c:pt>
              <c:pt idx="133">
                <c:v>0</c:v>
              </c:pt>
              <c:pt idx="134">
                <c:v>0</c:v>
              </c:pt>
              <c:pt idx="135">
                <c:v>0</c:v>
              </c:pt>
              <c:pt idx="136">
                <c:v>0</c:v>
              </c:pt>
              <c:pt idx="137">
                <c:v>0</c:v>
              </c:pt>
              <c:pt idx="138">
                <c:v>0</c:v>
              </c:pt>
              <c:pt idx="139">
                <c:v>0</c:v>
              </c:pt>
              <c:pt idx="140">
                <c:v>0</c:v>
              </c:pt>
              <c:pt idx="141">
                <c:v>0</c:v>
              </c:pt>
              <c:pt idx="142">
                <c:v>0</c:v>
              </c:pt>
              <c:pt idx="143">
                <c:v>0</c:v>
              </c:pt>
              <c:pt idx="144">
                <c:v>0</c:v>
              </c:pt>
              <c:pt idx="145">
                <c:v>0</c:v>
              </c:pt>
              <c:pt idx="146">
                <c:v>0</c:v>
              </c:pt>
              <c:pt idx="147">
                <c:v>0</c:v>
              </c:pt>
              <c:pt idx="148">
                <c:v>0</c:v>
              </c:pt>
              <c:pt idx="149">
                <c:v>0</c:v>
              </c:pt>
              <c:pt idx="150">
                <c:v>0</c:v>
              </c:pt>
              <c:pt idx="151">
                <c:v>0</c:v>
              </c:pt>
              <c:pt idx="152">
                <c:v>0</c:v>
              </c:pt>
              <c:pt idx="153">
                <c:v>0</c:v>
              </c:pt>
              <c:pt idx="154">
                <c:v>0</c:v>
              </c:pt>
              <c:pt idx="155">
                <c:v>0</c:v>
              </c:pt>
              <c:pt idx="156">
                <c:v>0</c:v>
              </c:pt>
              <c:pt idx="157">
                <c:v>0</c:v>
              </c:pt>
              <c:pt idx="158">
                <c:v>0</c:v>
              </c:pt>
              <c:pt idx="159">
                <c:v>0</c:v>
              </c:pt>
              <c:pt idx="160">
                <c:v>0</c:v>
              </c:pt>
              <c:pt idx="161">
                <c:v>0</c:v>
              </c:pt>
              <c:pt idx="162">
                <c:v>0</c:v>
              </c:pt>
              <c:pt idx="163">
                <c:v>0</c:v>
              </c:pt>
              <c:pt idx="164">
                <c:v>0</c:v>
              </c:pt>
              <c:pt idx="165">
                <c:v>0</c:v>
              </c:pt>
              <c:pt idx="166">
                <c:v>0</c:v>
              </c:pt>
              <c:pt idx="167">
                <c:v>0</c:v>
              </c:pt>
              <c:pt idx="168">
                <c:v>0</c:v>
              </c:pt>
              <c:pt idx="169">
                <c:v>0</c:v>
              </c:pt>
              <c:pt idx="170">
                <c:v>0</c:v>
              </c:pt>
              <c:pt idx="171">
                <c:v>0</c:v>
              </c:pt>
              <c:pt idx="172">
                <c:v>0</c:v>
              </c:pt>
              <c:pt idx="173">
                <c:v>0</c:v>
              </c:pt>
              <c:pt idx="174">
                <c:v>0</c:v>
              </c:pt>
              <c:pt idx="175">
                <c:v>0</c:v>
              </c:pt>
              <c:pt idx="176">
                <c:v>0</c:v>
              </c:pt>
              <c:pt idx="177">
                <c:v>0</c:v>
              </c:pt>
              <c:pt idx="178">
                <c:v>0</c:v>
              </c:pt>
              <c:pt idx="179">
                <c:v>0</c:v>
              </c:pt>
              <c:pt idx="180">
                <c:v>0</c:v>
              </c:pt>
              <c:pt idx="181">
                <c:v>0</c:v>
              </c:pt>
              <c:pt idx="182">
                <c:v>0</c:v>
              </c:pt>
              <c:pt idx="183">
                <c:v>0</c:v>
              </c:pt>
              <c:pt idx="184">
                <c:v>0</c:v>
              </c:pt>
              <c:pt idx="185">
                <c:v>0</c:v>
              </c:pt>
              <c:pt idx="186">
                <c:v>0</c:v>
              </c:pt>
              <c:pt idx="187">
                <c:v>0</c:v>
              </c:pt>
              <c:pt idx="188">
                <c:v>0</c:v>
              </c:pt>
              <c:pt idx="189">
                <c:v>0</c:v>
              </c:pt>
              <c:pt idx="190">
                <c:v>0</c:v>
              </c:pt>
              <c:pt idx="191">
                <c:v>0</c:v>
              </c:pt>
              <c:pt idx="192">
                <c:v>0</c:v>
              </c:pt>
              <c:pt idx="193">
                <c:v>0</c:v>
              </c:pt>
              <c:pt idx="194">
                <c:v>0</c:v>
              </c:pt>
              <c:pt idx="195">
                <c:v>0</c:v>
              </c:pt>
              <c:pt idx="196">
                <c:v>0</c:v>
              </c:pt>
              <c:pt idx="197">
                <c:v>0</c:v>
              </c:pt>
              <c:pt idx="198">
                <c:v>0</c:v>
              </c:pt>
              <c:pt idx="199">
                <c:v>0</c:v>
              </c:pt>
              <c:pt idx="200">
                <c:v>0</c:v>
              </c:pt>
              <c:pt idx="201">
                <c:v>0</c:v>
              </c:pt>
              <c:pt idx="202">
                <c:v>0</c:v>
              </c:pt>
              <c:pt idx="203">
                <c:v>0</c:v>
              </c:pt>
              <c:pt idx="204">
                <c:v>0</c:v>
              </c:pt>
              <c:pt idx="205">
                <c:v>0</c:v>
              </c:pt>
              <c:pt idx="206">
                <c:v>0</c:v>
              </c:pt>
              <c:pt idx="207">
                <c:v>0</c:v>
              </c:pt>
              <c:pt idx="208">
                <c:v>0</c:v>
              </c:pt>
              <c:pt idx="209">
                <c:v>0</c:v>
              </c:pt>
              <c:pt idx="210">
                <c:v>0</c:v>
              </c:pt>
              <c:pt idx="211">
                <c:v>0</c:v>
              </c:pt>
              <c:pt idx="212">
                <c:v>0</c:v>
              </c:pt>
              <c:pt idx="213">
                <c:v>0</c:v>
              </c:pt>
              <c:pt idx="214">
                <c:v>0</c:v>
              </c:pt>
              <c:pt idx="215">
                <c:v>0</c:v>
              </c:pt>
              <c:pt idx="216">
                <c:v>0</c:v>
              </c:pt>
              <c:pt idx="217">
                <c:v>0</c:v>
              </c:pt>
              <c:pt idx="218">
                <c:v>0</c:v>
              </c:pt>
              <c:pt idx="219">
                <c:v>0</c:v>
              </c:pt>
              <c:pt idx="220">
                <c:v>0</c:v>
              </c:pt>
              <c:pt idx="221">
                <c:v>0</c:v>
              </c:pt>
              <c:pt idx="222">
                <c:v>0</c:v>
              </c:pt>
              <c:pt idx="223">
                <c:v>0</c:v>
              </c:pt>
              <c:pt idx="224">
                <c:v>0</c:v>
              </c:pt>
              <c:pt idx="225">
                <c:v>0</c:v>
              </c:pt>
              <c:pt idx="226">
                <c:v>0</c:v>
              </c:pt>
              <c:pt idx="227">
                <c:v>0</c:v>
              </c:pt>
              <c:pt idx="228">
                <c:v>0</c:v>
              </c:pt>
              <c:pt idx="229">
                <c:v>0</c:v>
              </c:pt>
              <c:pt idx="230">
                <c:v>0</c:v>
              </c:pt>
              <c:pt idx="231">
                <c:v>1</c:v>
              </c:pt>
              <c:pt idx="232">
                <c:v>1</c:v>
              </c:pt>
              <c:pt idx="233">
                <c:v>1</c:v>
              </c:pt>
              <c:pt idx="234">
                <c:v>1</c:v>
              </c:pt>
              <c:pt idx="235">
                <c:v>1</c:v>
              </c:pt>
              <c:pt idx="236">
                <c:v>1</c:v>
              </c:pt>
              <c:pt idx="237">
                <c:v>1</c:v>
              </c:pt>
              <c:pt idx="238">
                <c:v>1</c:v>
              </c:pt>
              <c:pt idx="239">
                <c:v>0</c:v>
              </c:pt>
              <c:pt idx="240">
                <c:v>0</c:v>
              </c:pt>
              <c:pt idx="241">
                <c:v>0</c:v>
              </c:pt>
              <c:pt idx="242">
                <c:v>0</c:v>
              </c:pt>
              <c:pt idx="243">
                <c:v>0</c:v>
              </c:pt>
              <c:pt idx="244">
                <c:v>0</c:v>
              </c:pt>
              <c:pt idx="245">
                <c:v>0</c:v>
              </c:pt>
              <c:pt idx="246">
                <c:v>0</c:v>
              </c:pt>
              <c:pt idx="247">
                <c:v>0</c:v>
              </c:pt>
              <c:pt idx="248">
                <c:v>0</c:v>
              </c:pt>
              <c:pt idx="249">
                <c:v>0</c:v>
              </c:pt>
              <c:pt idx="250">
                <c:v>0</c:v>
              </c:pt>
              <c:pt idx="251">
                <c:v>0</c:v>
              </c:pt>
              <c:pt idx="252">
                <c:v>0</c:v>
              </c:pt>
              <c:pt idx="253">
                <c:v>0</c:v>
              </c:pt>
              <c:pt idx="254">
                <c:v>0</c:v>
              </c:pt>
              <c:pt idx="255">
                <c:v>0</c:v>
              </c:pt>
              <c:pt idx="256">
                <c:v>0</c:v>
              </c:pt>
              <c:pt idx="257">
                <c:v>0</c:v>
              </c:pt>
              <c:pt idx="258">
                <c:v>0</c:v>
              </c:pt>
              <c:pt idx="259">
                <c:v>0</c:v>
              </c:pt>
              <c:pt idx="260">
                <c:v>0</c:v>
              </c:pt>
              <c:pt idx="261">
                <c:v>0</c:v>
              </c:pt>
              <c:pt idx="262">
                <c:v>0</c:v>
              </c:pt>
              <c:pt idx="263">
                <c:v>0</c:v>
              </c:pt>
              <c:pt idx="264">
                <c:v>0</c:v>
              </c:pt>
              <c:pt idx="265">
                <c:v>0</c:v>
              </c:pt>
              <c:pt idx="266">
                <c:v>0</c:v>
              </c:pt>
              <c:pt idx="267">
                <c:v>0</c:v>
              </c:pt>
              <c:pt idx="268">
                <c:v>0</c:v>
              </c:pt>
              <c:pt idx="269">
                <c:v>0</c:v>
              </c:pt>
              <c:pt idx="270">
                <c:v>0</c:v>
              </c:pt>
              <c:pt idx="271">
                <c:v>0</c:v>
              </c:pt>
              <c:pt idx="272">
                <c:v>0</c:v>
              </c:pt>
              <c:pt idx="273">
                <c:v>0</c:v>
              </c:pt>
              <c:pt idx="274">
                <c:v>0</c:v>
              </c:pt>
              <c:pt idx="275">
                <c:v>0</c:v>
              </c:pt>
              <c:pt idx="276">
                <c:v>0</c:v>
              </c:pt>
              <c:pt idx="277">
                <c:v>0</c:v>
              </c:pt>
              <c:pt idx="278">
                <c:v>0</c:v>
              </c:pt>
              <c:pt idx="279">
                <c:v>0</c:v>
              </c:pt>
              <c:pt idx="280">
                <c:v>0</c:v>
              </c:pt>
              <c:pt idx="281">
                <c:v>0</c:v>
              </c:pt>
              <c:pt idx="282">
                <c:v>0</c:v>
              </c:pt>
              <c:pt idx="283">
                <c:v>0</c:v>
              </c:pt>
              <c:pt idx="284">
                <c:v>0</c:v>
              </c:pt>
              <c:pt idx="285">
                <c:v>0</c:v>
              </c:pt>
              <c:pt idx="286">
                <c:v>0</c:v>
              </c:pt>
              <c:pt idx="287">
                <c:v>0</c:v>
              </c:pt>
              <c:pt idx="288">
                <c:v>0</c:v>
              </c:pt>
              <c:pt idx="289">
                <c:v>0</c:v>
              </c:pt>
              <c:pt idx="290">
                <c:v>0</c:v>
              </c:pt>
              <c:pt idx="291">
                <c:v>0</c:v>
              </c:pt>
              <c:pt idx="292">
                <c:v>0</c:v>
              </c:pt>
              <c:pt idx="293">
                <c:v>0</c:v>
              </c:pt>
              <c:pt idx="294">
                <c:v>0</c:v>
              </c:pt>
              <c:pt idx="295">
                <c:v>0</c:v>
              </c:pt>
              <c:pt idx="296">
                <c:v>0</c:v>
              </c:pt>
              <c:pt idx="297">
                <c:v>0</c:v>
              </c:pt>
              <c:pt idx="298">
                <c:v>0</c:v>
              </c:pt>
              <c:pt idx="299">
                <c:v>0</c:v>
              </c:pt>
              <c:pt idx="300">
                <c:v>0</c:v>
              </c:pt>
              <c:pt idx="301">
                <c:v>0</c:v>
              </c:pt>
              <c:pt idx="302">
                <c:v>0</c:v>
              </c:pt>
              <c:pt idx="303">
                <c:v>0</c:v>
              </c:pt>
              <c:pt idx="304">
                <c:v>0</c:v>
              </c:pt>
              <c:pt idx="305">
                <c:v>0</c:v>
              </c:pt>
              <c:pt idx="306">
                <c:v>0</c:v>
              </c:pt>
              <c:pt idx="307">
                <c:v>0</c:v>
              </c:pt>
              <c:pt idx="308">
                <c:v>0</c:v>
              </c:pt>
              <c:pt idx="309">
                <c:v>0</c:v>
              </c:pt>
              <c:pt idx="310">
                <c:v>0</c:v>
              </c:pt>
              <c:pt idx="311">
                <c:v>0</c:v>
              </c:pt>
              <c:pt idx="312">
                <c:v>1</c:v>
              </c:pt>
              <c:pt idx="313">
                <c:v>1</c:v>
              </c:pt>
              <c:pt idx="314">
                <c:v>1</c:v>
              </c:pt>
              <c:pt idx="315">
                <c:v>1</c:v>
              </c:pt>
              <c:pt idx="316">
                <c:v>1</c:v>
              </c:pt>
              <c:pt idx="317">
                <c:v>1</c:v>
              </c:pt>
              <c:pt idx="318">
                <c:v>1</c:v>
              </c:pt>
              <c:pt idx="319">
                <c:v>1</c:v>
              </c:pt>
              <c:pt idx="320">
                <c:v>1</c:v>
              </c:pt>
              <c:pt idx="321">
                <c:v>1</c:v>
              </c:pt>
              <c:pt idx="322">
                <c:v>1</c:v>
              </c:pt>
              <c:pt idx="323">
                <c:v>1</c:v>
              </c:pt>
              <c:pt idx="324">
                <c:v>1</c:v>
              </c:pt>
              <c:pt idx="325">
                <c:v>1</c:v>
              </c:pt>
              <c:pt idx="326">
                <c:v>1</c:v>
              </c:pt>
              <c:pt idx="327">
                <c:v>1</c:v>
              </c:pt>
              <c:pt idx="328">
                <c:v>1</c:v>
              </c:pt>
              <c:pt idx="329">
                <c:v>1</c:v>
              </c:pt>
              <c:pt idx="330">
                <c:v>0</c:v>
              </c:pt>
              <c:pt idx="331">
                <c:v>0</c:v>
              </c:pt>
              <c:pt idx="332">
                <c:v>0</c:v>
              </c:pt>
              <c:pt idx="333">
                <c:v>0</c:v>
              </c:pt>
              <c:pt idx="334">
                <c:v>0</c:v>
              </c:pt>
              <c:pt idx="335">
                <c:v>0</c:v>
              </c:pt>
              <c:pt idx="336">
                <c:v>0</c:v>
              </c:pt>
              <c:pt idx="337">
                <c:v>0</c:v>
              </c:pt>
              <c:pt idx="338">
                <c:v>0</c:v>
              </c:pt>
              <c:pt idx="339">
                <c:v>0</c:v>
              </c:pt>
              <c:pt idx="340">
                <c:v>0</c:v>
              </c:pt>
              <c:pt idx="341">
                <c:v>0</c:v>
              </c:pt>
              <c:pt idx="342">
                <c:v>0</c:v>
              </c:pt>
              <c:pt idx="343">
                <c:v>0</c:v>
              </c:pt>
              <c:pt idx="344">
                <c:v>0</c:v>
              </c:pt>
              <c:pt idx="345">
                <c:v>0</c:v>
              </c:pt>
              <c:pt idx="346">
                <c:v>0</c:v>
              </c:pt>
              <c:pt idx="347">
                <c:v>0</c:v>
              </c:pt>
              <c:pt idx="348">
                <c:v>0</c:v>
              </c:pt>
              <c:pt idx="349">
                <c:v>0</c:v>
              </c:pt>
              <c:pt idx="350">
                <c:v>0</c:v>
              </c:pt>
              <c:pt idx="351">
                <c:v>0</c:v>
              </c:pt>
              <c:pt idx="352">
                <c:v>0</c:v>
              </c:pt>
              <c:pt idx="353">
                <c:v>0</c:v>
              </c:pt>
              <c:pt idx="354">
                <c:v>0</c:v>
              </c:pt>
              <c:pt idx="355">
                <c:v>0</c:v>
              </c:pt>
              <c:pt idx="356">
                <c:v>0</c:v>
              </c:pt>
              <c:pt idx="357">
                <c:v>0</c:v>
              </c:pt>
              <c:pt idx="358">
                <c:v>0</c:v>
              </c:pt>
              <c:pt idx="359">
                <c:v>0</c:v>
              </c:pt>
              <c:pt idx="360">
                <c:v>0</c:v>
              </c:pt>
              <c:pt idx="361">
                <c:v>0</c:v>
              </c:pt>
              <c:pt idx="362">
                <c:v>0</c:v>
              </c:pt>
              <c:pt idx="363">
                <c:v>0</c:v>
              </c:pt>
              <c:pt idx="364">
                <c:v>0</c:v>
              </c:pt>
              <c:pt idx="365">
                <c:v>0</c:v>
              </c:pt>
              <c:pt idx="366">
                <c:v>0</c:v>
              </c:pt>
              <c:pt idx="367">
                <c:v>0</c:v>
              </c:pt>
              <c:pt idx="368">
                <c:v>0</c:v>
              </c:pt>
              <c:pt idx="369">
                <c:v>0</c:v>
              </c:pt>
              <c:pt idx="370">
                <c:v>0</c:v>
              </c:pt>
              <c:pt idx="371">
                <c:v>0</c:v>
              </c:pt>
              <c:pt idx="372">
                <c:v>0</c:v>
              </c:pt>
              <c:pt idx="373">
                <c:v>0</c:v>
              </c:pt>
              <c:pt idx="374">
                <c:v>0</c:v>
              </c:pt>
              <c:pt idx="375">
                <c:v>0</c:v>
              </c:pt>
              <c:pt idx="376">
                <c:v>0</c:v>
              </c:pt>
              <c:pt idx="377">
                <c:v>0</c:v>
              </c:pt>
              <c:pt idx="378">
                <c:v>0</c:v>
              </c:pt>
              <c:pt idx="379">
                <c:v>0</c:v>
              </c:pt>
              <c:pt idx="380">
                <c:v>0</c:v>
              </c:pt>
              <c:pt idx="381">
                <c:v>0</c:v>
              </c:pt>
              <c:pt idx="382">
                <c:v>0</c:v>
              </c:pt>
              <c:pt idx="383">
                <c:v>0</c:v>
              </c:pt>
              <c:pt idx="384">
                <c:v>0</c:v>
              </c:pt>
              <c:pt idx="385">
                <c:v>0</c:v>
              </c:pt>
              <c:pt idx="386">
                <c:v>0</c:v>
              </c:pt>
              <c:pt idx="387">
                <c:v>0</c:v>
              </c:pt>
              <c:pt idx="388">
                <c:v>0</c:v>
              </c:pt>
              <c:pt idx="389">
                <c:v>0</c:v>
              </c:pt>
              <c:pt idx="390">
                <c:v>0</c:v>
              </c:pt>
              <c:pt idx="391">
                <c:v>0</c:v>
              </c:pt>
              <c:pt idx="392">
                <c:v>0</c:v>
              </c:pt>
              <c:pt idx="393">
                <c:v>0</c:v>
              </c:pt>
              <c:pt idx="394">
                <c:v>0</c:v>
              </c:pt>
              <c:pt idx="395">
                <c:v>0</c:v>
              </c:pt>
              <c:pt idx="396">
                <c:v>0</c:v>
              </c:pt>
              <c:pt idx="397">
                <c:v>0</c:v>
              </c:pt>
              <c:pt idx="398">
                <c:v>0</c:v>
              </c:pt>
              <c:pt idx="399">
                <c:v>0</c:v>
              </c:pt>
              <c:pt idx="400">
                <c:v>0</c:v>
              </c:pt>
              <c:pt idx="401">
                <c:v>0</c:v>
              </c:pt>
              <c:pt idx="402">
                <c:v>0</c:v>
              </c:pt>
              <c:pt idx="403">
                <c:v>0</c:v>
              </c:pt>
              <c:pt idx="404">
                <c:v>0</c:v>
              </c:pt>
              <c:pt idx="405">
                <c:v>0</c:v>
              </c:pt>
              <c:pt idx="406">
                <c:v>0</c:v>
              </c:pt>
              <c:pt idx="407">
                <c:v>0</c:v>
              </c:pt>
              <c:pt idx="408">
                <c:v>0</c:v>
              </c:pt>
              <c:pt idx="409">
                <c:v>0</c:v>
              </c:pt>
              <c:pt idx="410">
                <c:v>0</c:v>
              </c:pt>
              <c:pt idx="411">
                <c:v>0</c:v>
              </c:pt>
              <c:pt idx="412">
                <c:v>0</c:v>
              </c:pt>
              <c:pt idx="413">
                <c:v>0</c:v>
              </c:pt>
              <c:pt idx="414">
                <c:v>0</c:v>
              </c:pt>
              <c:pt idx="415">
                <c:v>0</c:v>
              </c:pt>
              <c:pt idx="416">
                <c:v>0</c:v>
              </c:pt>
              <c:pt idx="417">
                <c:v>0</c:v>
              </c:pt>
              <c:pt idx="418">
                <c:v>0</c:v>
              </c:pt>
              <c:pt idx="419">
                <c:v>0</c:v>
              </c:pt>
              <c:pt idx="420">
                <c:v>0</c:v>
              </c:pt>
              <c:pt idx="421">
                <c:v>0</c:v>
              </c:pt>
              <c:pt idx="422">
                <c:v>0</c:v>
              </c:pt>
              <c:pt idx="423">
                <c:v>0</c:v>
              </c:pt>
              <c:pt idx="424">
                <c:v>0</c:v>
              </c:pt>
              <c:pt idx="425">
                <c:v>0</c:v>
              </c:pt>
              <c:pt idx="426">
                <c:v>0</c:v>
              </c:pt>
              <c:pt idx="427">
                <c:v>0</c:v>
              </c:pt>
              <c:pt idx="428">
                <c:v>0</c:v>
              </c:pt>
              <c:pt idx="429">
                <c:v>0</c:v>
              </c:pt>
              <c:pt idx="430">
                <c:v>0</c:v>
              </c:pt>
              <c:pt idx="431">
                <c:v>0</c:v>
              </c:pt>
              <c:pt idx="432">
                <c:v>0</c:v>
              </c:pt>
              <c:pt idx="433">
                <c:v>0</c:v>
              </c:pt>
              <c:pt idx="434">
                <c:v>0</c:v>
              </c:pt>
              <c:pt idx="435">
                <c:v>0</c:v>
              </c:pt>
              <c:pt idx="436">
                <c:v>0</c:v>
              </c:pt>
              <c:pt idx="437">
                <c:v>0</c:v>
              </c:pt>
              <c:pt idx="438">
                <c:v>0</c:v>
              </c:pt>
              <c:pt idx="439">
                <c:v>0</c:v>
              </c:pt>
              <c:pt idx="440">
                <c:v>0</c:v>
              </c:pt>
              <c:pt idx="441">
                <c:v>0</c:v>
              </c:pt>
              <c:pt idx="442">
                <c:v>0</c:v>
              </c:pt>
              <c:pt idx="443">
                <c:v>0</c:v>
              </c:pt>
              <c:pt idx="444">
                <c:v>0</c:v>
              </c:pt>
              <c:pt idx="445">
                <c:v>0</c:v>
              </c:pt>
              <c:pt idx="446">
                <c:v>0</c:v>
              </c:pt>
              <c:pt idx="447">
                <c:v>0</c:v>
              </c:pt>
              <c:pt idx="448">
                <c:v>0</c:v>
              </c:pt>
              <c:pt idx="449">
                <c:v>0</c:v>
              </c:pt>
              <c:pt idx="450">
                <c:v>0</c:v>
              </c:pt>
              <c:pt idx="451">
                <c:v>0</c:v>
              </c:pt>
              <c:pt idx="452">
                <c:v>0</c:v>
              </c:pt>
              <c:pt idx="453">
                <c:v>0</c:v>
              </c:pt>
              <c:pt idx="454">
                <c:v>0</c:v>
              </c:pt>
            </c:numLit>
          </c:val>
          <c:extLst>
            <c:ext xmlns:c16="http://schemas.microsoft.com/office/drawing/2014/chart" uri="{C3380CC4-5D6E-409C-BE32-E72D297353CC}">
              <c16:uniqueId val="{00000000-0162-4D9F-B8B5-21BC0AB8F6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97713776"/>
        <c:axId val="1738285136"/>
      </c:areaChart>
      <c:lineChart>
        <c:grouping val="standard"/>
        <c:varyColors val="0"/>
        <c:ser>
          <c:idx val="0"/>
          <c:order val="0"/>
          <c:spPr>
            <a:ln w="38100"/>
          </c:spPr>
          <c:marker>
            <c:symbol val="none"/>
          </c:marker>
          <c:cat>
            <c:numRef>
              <c:f>Sheet1!$A$8:$A$462</c:f>
              <c:numCache>
                <c:formatCode>mm/dd/yyyy</c:formatCode>
                <c:ptCount val="455"/>
                <c:pt idx="0">
                  <c:v>29952</c:v>
                </c:pt>
                <c:pt idx="1">
                  <c:v>29983</c:v>
                </c:pt>
                <c:pt idx="2">
                  <c:v>30011</c:v>
                </c:pt>
                <c:pt idx="3">
                  <c:v>30042</c:v>
                </c:pt>
                <c:pt idx="4">
                  <c:v>30072</c:v>
                </c:pt>
                <c:pt idx="5">
                  <c:v>30103</c:v>
                </c:pt>
                <c:pt idx="6">
                  <c:v>30133</c:v>
                </c:pt>
                <c:pt idx="7">
                  <c:v>30164</c:v>
                </c:pt>
                <c:pt idx="8">
                  <c:v>30195</c:v>
                </c:pt>
                <c:pt idx="9">
                  <c:v>30225</c:v>
                </c:pt>
                <c:pt idx="10">
                  <c:v>30256</c:v>
                </c:pt>
                <c:pt idx="11">
                  <c:v>30286</c:v>
                </c:pt>
                <c:pt idx="12">
                  <c:v>30317</c:v>
                </c:pt>
                <c:pt idx="13">
                  <c:v>30348</c:v>
                </c:pt>
                <c:pt idx="14">
                  <c:v>30376</c:v>
                </c:pt>
                <c:pt idx="15">
                  <c:v>30407</c:v>
                </c:pt>
                <c:pt idx="16">
                  <c:v>30437</c:v>
                </c:pt>
                <c:pt idx="17">
                  <c:v>30468</c:v>
                </c:pt>
                <c:pt idx="18">
                  <c:v>30498</c:v>
                </c:pt>
                <c:pt idx="19">
                  <c:v>30529</c:v>
                </c:pt>
                <c:pt idx="20">
                  <c:v>30560</c:v>
                </c:pt>
                <c:pt idx="21">
                  <c:v>30590</c:v>
                </c:pt>
                <c:pt idx="22">
                  <c:v>30621</c:v>
                </c:pt>
                <c:pt idx="23">
                  <c:v>30651</c:v>
                </c:pt>
                <c:pt idx="24">
                  <c:v>30682</c:v>
                </c:pt>
                <c:pt idx="25">
                  <c:v>30713</c:v>
                </c:pt>
                <c:pt idx="26">
                  <c:v>30742</c:v>
                </c:pt>
                <c:pt idx="27">
                  <c:v>30773</c:v>
                </c:pt>
                <c:pt idx="28">
                  <c:v>30803</c:v>
                </c:pt>
                <c:pt idx="29">
                  <c:v>30834</c:v>
                </c:pt>
                <c:pt idx="30">
                  <c:v>30864</c:v>
                </c:pt>
                <c:pt idx="31">
                  <c:v>30895</c:v>
                </c:pt>
                <c:pt idx="32">
                  <c:v>30926</c:v>
                </c:pt>
                <c:pt idx="33">
                  <c:v>30956</c:v>
                </c:pt>
                <c:pt idx="34">
                  <c:v>30987</c:v>
                </c:pt>
                <c:pt idx="35">
                  <c:v>31017</c:v>
                </c:pt>
                <c:pt idx="36">
                  <c:v>31048</c:v>
                </c:pt>
                <c:pt idx="37">
                  <c:v>31079</c:v>
                </c:pt>
                <c:pt idx="38">
                  <c:v>31107</c:v>
                </c:pt>
                <c:pt idx="39">
                  <c:v>31138</c:v>
                </c:pt>
                <c:pt idx="40">
                  <c:v>31168</c:v>
                </c:pt>
                <c:pt idx="41">
                  <c:v>31199</c:v>
                </c:pt>
                <c:pt idx="42">
                  <c:v>31229</c:v>
                </c:pt>
                <c:pt idx="43">
                  <c:v>31260</c:v>
                </c:pt>
                <c:pt idx="44">
                  <c:v>31291</c:v>
                </c:pt>
                <c:pt idx="45">
                  <c:v>31321</c:v>
                </c:pt>
                <c:pt idx="46">
                  <c:v>31352</c:v>
                </c:pt>
                <c:pt idx="47">
                  <c:v>31382</c:v>
                </c:pt>
                <c:pt idx="48">
                  <c:v>31413</c:v>
                </c:pt>
                <c:pt idx="49">
                  <c:v>31444</c:v>
                </c:pt>
                <c:pt idx="50">
                  <c:v>31472</c:v>
                </c:pt>
                <c:pt idx="51">
                  <c:v>31503</c:v>
                </c:pt>
                <c:pt idx="52">
                  <c:v>31533</c:v>
                </c:pt>
                <c:pt idx="53">
                  <c:v>31564</c:v>
                </c:pt>
                <c:pt idx="54">
                  <c:v>31594</c:v>
                </c:pt>
                <c:pt idx="55">
                  <c:v>31625</c:v>
                </c:pt>
                <c:pt idx="56">
                  <c:v>31656</c:v>
                </c:pt>
                <c:pt idx="57">
                  <c:v>31686</c:v>
                </c:pt>
                <c:pt idx="58">
                  <c:v>31717</c:v>
                </c:pt>
                <c:pt idx="59">
                  <c:v>31747</c:v>
                </c:pt>
                <c:pt idx="60">
                  <c:v>31778</c:v>
                </c:pt>
                <c:pt idx="61">
                  <c:v>31809</c:v>
                </c:pt>
                <c:pt idx="62">
                  <c:v>31837</c:v>
                </c:pt>
                <c:pt idx="63">
                  <c:v>31868</c:v>
                </c:pt>
                <c:pt idx="64">
                  <c:v>31898</c:v>
                </c:pt>
                <c:pt idx="65">
                  <c:v>31929</c:v>
                </c:pt>
                <c:pt idx="66">
                  <c:v>31959</c:v>
                </c:pt>
                <c:pt idx="67">
                  <c:v>31990</c:v>
                </c:pt>
                <c:pt idx="68">
                  <c:v>32021</c:v>
                </c:pt>
                <c:pt idx="69">
                  <c:v>32051</c:v>
                </c:pt>
                <c:pt idx="70">
                  <c:v>32082</c:v>
                </c:pt>
                <c:pt idx="71">
                  <c:v>32112</c:v>
                </c:pt>
                <c:pt idx="72">
                  <c:v>32143</c:v>
                </c:pt>
                <c:pt idx="73">
                  <c:v>32174</c:v>
                </c:pt>
                <c:pt idx="74">
                  <c:v>32203</c:v>
                </c:pt>
                <c:pt idx="75">
                  <c:v>32234</c:v>
                </c:pt>
                <c:pt idx="76">
                  <c:v>32264</c:v>
                </c:pt>
                <c:pt idx="77">
                  <c:v>32295</c:v>
                </c:pt>
                <c:pt idx="78">
                  <c:v>32325</c:v>
                </c:pt>
                <c:pt idx="79">
                  <c:v>32356</c:v>
                </c:pt>
                <c:pt idx="80">
                  <c:v>32387</c:v>
                </c:pt>
                <c:pt idx="81">
                  <c:v>32417</c:v>
                </c:pt>
                <c:pt idx="82">
                  <c:v>32448</c:v>
                </c:pt>
                <c:pt idx="83">
                  <c:v>32478</c:v>
                </c:pt>
                <c:pt idx="84">
                  <c:v>32509</c:v>
                </c:pt>
                <c:pt idx="85">
                  <c:v>32540</c:v>
                </c:pt>
                <c:pt idx="86">
                  <c:v>32568</c:v>
                </c:pt>
                <c:pt idx="87">
                  <c:v>32599</c:v>
                </c:pt>
                <c:pt idx="88">
                  <c:v>32629</c:v>
                </c:pt>
                <c:pt idx="89">
                  <c:v>32660</c:v>
                </c:pt>
                <c:pt idx="90">
                  <c:v>32690</c:v>
                </c:pt>
                <c:pt idx="91">
                  <c:v>32721</c:v>
                </c:pt>
                <c:pt idx="92">
                  <c:v>32752</c:v>
                </c:pt>
                <c:pt idx="93">
                  <c:v>32782</c:v>
                </c:pt>
                <c:pt idx="94">
                  <c:v>32813</c:v>
                </c:pt>
                <c:pt idx="95">
                  <c:v>32843</c:v>
                </c:pt>
                <c:pt idx="96">
                  <c:v>32874</c:v>
                </c:pt>
                <c:pt idx="97">
                  <c:v>32905</c:v>
                </c:pt>
                <c:pt idx="98">
                  <c:v>32933</c:v>
                </c:pt>
                <c:pt idx="99">
                  <c:v>32964</c:v>
                </c:pt>
                <c:pt idx="100">
                  <c:v>32994</c:v>
                </c:pt>
                <c:pt idx="101">
                  <c:v>33025</c:v>
                </c:pt>
                <c:pt idx="102">
                  <c:v>33055</c:v>
                </c:pt>
                <c:pt idx="103">
                  <c:v>33086</c:v>
                </c:pt>
                <c:pt idx="104">
                  <c:v>33117</c:v>
                </c:pt>
                <c:pt idx="105">
                  <c:v>33147</c:v>
                </c:pt>
                <c:pt idx="106">
                  <c:v>33178</c:v>
                </c:pt>
                <c:pt idx="107">
                  <c:v>33208</c:v>
                </c:pt>
                <c:pt idx="108">
                  <c:v>33239</c:v>
                </c:pt>
                <c:pt idx="109">
                  <c:v>33270</c:v>
                </c:pt>
                <c:pt idx="110">
                  <c:v>33298</c:v>
                </c:pt>
                <c:pt idx="111">
                  <c:v>33329</c:v>
                </c:pt>
                <c:pt idx="112">
                  <c:v>33359</c:v>
                </c:pt>
                <c:pt idx="113">
                  <c:v>33390</c:v>
                </c:pt>
                <c:pt idx="114">
                  <c:v>33420</c:v>
                </c:pt>
                <c:pt idx="115">
                  <c:v>33451</c:v>
                </c:pt>
                <c:pt idx="116">
                  <c:v>33482</c:v>
                </c:pt>
                <c:pt idx="117">
                  <c:v>33512</c:v>
                </c:pt>
                <c:pt idx="118">
                  <c:v>33543</c:v>
                </c:pt>
                <c:pt idx="119">
                  <c:v>33573</c:v>
                </c:pt>
                <c:pt idx="120">
                  <c:v>33604</c:v>
                </c:pt>
                <c:pt idx="121">
                  <c:v>33635</c:v>
                </c:pt>
                <c:pt idx="122">
                  <c:v>33664</c:v>
                </c:pt>
                <c:pt idx="123">
                  <c:v>33695</c:v>
                </c:pt>
                <c:pt idx="124">
                  <c:v>33725</c:v>
                </c:pt>
                <c:pt idx="125">
                  <c:v>33756</c:v>
                </c:pt>
                <c:pt idx="126">
                  <c:v>33786</c:v>
                </c:pt>
                <c:pt idx="127">
                  <c:v>33817</c:v>
                </c:pt>
                <c:pt idx="128">
                  <c:v>33848</c:v>
                </c:pt>
                <c:pt idx="129">
                  <c:v>33878</c:v>
                </c:pt>
                <c:pt idx="130">
                  <c:v>33909</c:v>
                </c:pt>
                <c:pt idx="131">
                  <c:v>33939</c:v>
                </c:pt>
                <c:pt idx="132">
                  <c:v>33970</c:v>
                </c:pt>
                <c:pt idx="133">
                  <c:v>34001</c:v>
                </c:pt>
                <c:pt idx="134">
                  <c:v>34029</c:v>
                </c:pt>
                <c:pt idx="135">
                  <c:v>34060</c:v>
                </c:pt>
                <c:pt idx="136">
                  <c:v>34090</c:v>
                </c:pt>
                <c:pt idx="137">
                  <c:v>34121</c:v>
                </c:pt>
                <c:pt idx="138">
                  <c:v>34151</c:v>
                </c:pt>
                <c:pt idx="139">
                  <c:v>34182</c:v>
                </c:pt>
                <c:pt idx="140">
                  <c:v>34213</c:v>
                </c:pt>
                <c:pt idx="141">
                  <c:v>34243</c:v>
                </c:pt>
                <c:pt idx="142">
                  <c:v>34274</c:v>
                </c:pt>
                <c:pt idx="143">
                  <c:v>34304</c:v>
                </c:pt>
                <c:pt idx="144">
                  <c:v>34335</c:v>
                </c:pt>
                <c:pt idx="145">
                  <c:v>34366</c:v>
                </c:pt>
                <c:pt idx="146">
                  <c:v>34394</c:v>
                </c:pt>
                <c:pt idx="147">
                  <c:v>34425</c:v>
                </c:pt>
                <c:pt idx="148">
                  <c:v>34455</c:v>
                </c:pt>
                <c:pt idx="149">
                  <c:v>34486</c:v>
                </c:pt>
                <c:pt idx="150">
                  <c:v>34516</c:v>
                </c:pt>
                <c:pt idx="151">
                  <c:v>34547</c:v>
                </c:pt>
                <c:pt idx="152">
                  <c:v>34578</c:v>
                </c:pt>
                <c:pt idx="153">
                  <c:v>34608</c:v>
                </c:pt>
                <c:pt idx="154">
                  <c:v>34639</c:v>
                </c:pt>
                <c:pt idx="155">
                  <c:v>34669</c:v>
                </c:pt>
                <c:pt idx="156">
                  <c:v>34700</c:v>
                </c:pt>
                <c:pt idx="157">
                  <c:v>34731</c:v>
                </c:pt>
                <c:pt idx="158">
                  <c:v>34759</c:v>
                </c:pt>
                <c:pt idx="159">
                  <c:v>34790</c:v>
                </c:pt>
                <c:pt idx="160">
                  <c:v>34820</c:v>
                </c:pt>
                <c:pt idx="161">
                  <c:v>34851</c:v>
                </c:pt>
                <c:pt idx="162">
                  <c:v>34881</c:v>
                </c:pt>
                <c:pt idx="163">
                  <c:v>34912</c:v>
                </c:pt>
                <c:pt idx="164">
                  <c:v>34943</c:v>
                </c:pt>
                <c:pt idx="165">
                  <c:v>34973</c:v>
                </c:pt>
                <c:pt idx="166">
                  <c:v>35004</c:v>
                </c:pt>
                <c:pt idx="167">
                  <c:v>35034</c:v>
                </c:pt>
                <c:pt idx="168">
                  <c:v>35065</c:v>
                </c:pt>
                <c:pt idx="169">
                  <c:v>35096</c:v>
                </c:pt>
                <c:pt idx="170">
                  <c:v>35125</c:v>
                </c:pt>
                <c:pt idx="171">
                  <c:v>35156</c:v>
                </c:pt>
                <c:pt idx="172">
                  <c:v>35186</c:v>
                </c:pt>
                <c:pt idx="173">
                  <c:v>35217</c:v>
                </c:pt>
                <c:pt idx="174">
                  <c:v>35247</c:v>
                </c:pt>
                <c:pt idx="175">
                  <c:v>35278</c:v>
                </c:pt>
                <c:pt idx="176">
                  <c:v>35309</c:v>
                </c:pt>
                <c:pt idx="177">
                  <c:v>35339</c:v>
                </c:pt>
                <c:pt idx="178">
                  <c:v>35370</c:v>
                </c:pt>
                <c:pt idx="179">
                  <c:v>35400</c:v>
                </c:pt>
                <c:pt idx="180">
                  <c:v>35431</c:v>
                </c:pt>
                <c:pt idx="181">
                  <c:v>35462</c:v>
                </c:pt>
                <c:pt idx="182">
                  <c:v>35490</c:v>
                </c:pt>
                <c:pt idx="183">
                  <c:v>35521</c:v>
                </c:pt>
                <c:pt idx="184">
                  <c:v>35551</c:v>
                </c:pt>
                <c:pt idx="185">
                  <c:v>35582</c:v>
                </c:pt>
                <c:pt idx="186">
                  <c:v>35612</c:v>
                </c:pt>
                <c:pt idx="187">
                  <c:v>35643</c:v>
                </c:pt>
                <c:pt idx="188">
                  <c:v>35674</c:v>
                </c:pt>
                <c:pt idx="189">
                  <c:v>35704</c:v>
                </c:pt>
                <c:pt idx="190">
                  <c:v>35735</c:v>
                </c:pt>
                <c:pt idx="191">
                  <c:v>35765</c:v>
                </c:pt>
                <c:pt idx="192">
                  <c:v>35796</c:v>
                </c:pt>
                <c:pt idx="193">
                  <c:v>35827</c:v>
                </c:pt>
                <c:pt idx="194">
                  <c:v>35855</c:v>
                </c:pt>
                <c:pt idx="195">
                  <c:v>35886</c:v>
                </c:pt>
                <c:pt idx="196">
                  <c:v>35916</c:v>
                </c:pt>
                <c:pt idx="197">
                  <c:v>35947</c:v>
                </c:pt>
                <c:pt idx="198">
                  <c:v>35977</c:v>
                </c:pt>
                <c:pt idx="199">
                  <c:v>36008</c:v>
                </c:pt>
                <c:pt idx="200">
                  <c:v>36039</c:v>
                </c:pt>
                <c:pt idx="201">
                  <c:v>36069</c:v>
                </c:pt>
                <c:pt idx="202">
                  <c:v>36100</c:v>
                </c:pt>
                <c:pt idx="203">
                  <c:v>36130</c:v>
                </c:pt>
                <c:pt idx="204">
                  <c:v>36161</c:v>
                </c:pt>
                <c:pt idx="205">
                  <c:v>36192</c:v>
                </c:pt>
                <c:pt idx="206">
                  <c:v>36220</c:v>
                </c:pt>
                <c:pt idx="207">
                  <c:v>36251</c:v>
                </c:pt>
                <c:pt idx="208">
                  <c:v>36281</c:v>
                </c:pt>
                <c:pt idx="209">
                  <c:v>36312</c:v>
                </c:pt>
                <c:pt idx="210">
                  <c:v>36342</c:v>
                </c:pt>
                <c:pt idx="211">
                  <c:v>36373</c:v>
                </c:pt>
                <c:pt idx="212">
                  <c:v>36404</c:v>
                </c:pt>
                <c:pt idx="213">
                  <c:v>36434</c:v>
                </c:pt>
                <c:pt idx="214">
                  <c:v>36465</c:v>
                </c:pt>
                <c:pt idx="215">
                  <c:v>36495</c:v>
                </c:pt>
                <c:pt idx="216">
                  <c:v>36526</c:v>
                </c:pt>
                <c:pt idx="217">
                  <c:v>36557</c:v>
                </c:pt>
                <c:pt idx="218">
                  <c:v>36586</c:v>
                </c:pt>
                <c:pt idx="219">
                  <c:v>36617</c:v>
                </c:pt>
                <c:pt idx="220">
                  <c:v>36647</c:v>
                </c:pt>
                <c:pt idx="221">
                  <c:v>36678</c:v>
                </c:pt>
                <c:pt idx="222">
                  <c:v>36708</c:v>
                </c:pt>
                <c:pt idx="223">
                  <c:v>36739</c:v>
                </c:pt>
                <c:pt idx="224">
                  <c:v>36770</c:v>
                </c:pt>
                <c:pt idx="225">
                  <c:v>36800</c:v>
                </c:pt>
                <c:pt idx="226">
                  <c:v>36831</c:v>
                </c:pt>
                <c:pt idx="227">
                  <c:v>36861</c:v>
                </c:pt>
                <c:pt idx="228">
                  <c:v>36892</c:v>
                </c:pt>
                <c:pt idx="229">
                  <c:v>36923</c:v>
                </c:pt>
                <c:pt idx="230">
                  <c:v>36951</c:v>
                </c:pt>
                <c:pt idx="231">
                  <c:v>36982</c:v>
                </c:pt>
                <c:pt idx="232">
                  <c:v>37012</c:v>
                </c:pt>
                <c:pt idx="233">
                  <c:v>37043</c:v>
                </c:pt>
                <c:pt idx="234">
                  <c:v>37073</c:v>
                </c:pt>
                <c:pt idx="235">
                  <c:v>37104</c:v>
                </c:pt>
                <c:pt idx="236">
                  <c:v>37135</c:v>
                </c:pt>
                <c:pt idx="237">
                  <c:v>37165</c:v>
                </c:pt>
                <c:pt idx="238">
                  <c:v>37196</c:v>
                </c:pt>
                <c:pt idx="239">
                  <c:v>37226</c:v>
                </c:pt>
                <c:pt idx="240">
                  <c:v>37257</c:v>
                </c:pt>
                <c:pt idx="241">
                  <c:v>37288</c:v>
                </c:pt>
                <c:pt idx="242">
                  <c:v>37316</c:v>
                </c:pt>
                <c:pt idx="243">
                  <c:v>37347</c:v>
                </c:pt>
                <c:pt idx="244">
                  <c:v>37377</c:v>
                </c:pt>
                <c:pt idx="245">
                  <c:v>37408</c:v>
                </c:pt>
                <c:pt idx="246">
                  <c:v>37438</c:v>
                </c:pt>
                <c:pt idx="247">
                  <c:v>37469</c:v>
                </c:pt>
                <c:pt idx="248">
                  <c:v>37500</c:v>
                </c:pt>
                <c:pt idx="249">
                  <c:v>37530</c:v>
                </c:pt>
                <c:pt idx="250">
                  <c:v>37561</c:v>
                </c:pt>
                <c:pt idx="251">
                  <c:v>37591</c:v>
                </c:pt>
                <c:pt idx="252">
                  <c:v>37622</c:v>
                </c:pt>
                <c:pt idx="253">
                  <c:v>37653</c:v>
                </c:pt>
                <c:pt idx="254">
                  <c:v>37681</c:v>
                </c:pt>
                <c:pt idx="255">
                  <c:v>37712</c:v>
                </c:pt>
                <c:pt idx="256">
                  <c:v>37742</c:v>
                </c:pt>
                <c:pt idx="257">
                  <c:v>37773</c:v>
                </c:pt>
                <c:pt idx="258">
                  <c:v>37803</c:v>
                </c:pt>
                <c:pt idx="259">
                  <c:v>37834</c:v>
                </c:pt>
                <c:pt idx="260">
                  <c:v>37865</c:v>
                </c:pt>
                <c:pt idx="261">
                  <c:v>37895</c:v>
                </c:pt>
                <c:pt idx="262">
                  <c:v>37926</c:v>
                </c:pt>
                <c:pt idx="263">
                  <c:v>37956</c:v>
                </c:pt>
                <c:pt idx="264">
                  <c:v>37987</c:v>
                </c:pt>
                <c:pt idx="265">
                  <c:v>38018</c:v>
                </c:pt>
                <c:pt idx="266">
                  <c:v>38047</c:v>
                </c:pt>
                <c:pt idx="267">
                  <c:v>38078</c:v>
                </c:pt>
                <c:pt idx="268">
                  <c:v>38108</c:v>
                </c:pt>
                <c:pt idx="269">
                  <c:v>38139</c:v>
                </c:pt>
                <c:pt idx="270">
                  <c:v>38169</c:v>
                </c:pt>
                <c:pt idx="271">
                  <c:v>38200</c:v>
                </c:pt>
                <c:pt idx="272">
                  <c:v>38231</c:v>
                </c:pt>
                <c:pt idx="273">
                  <c:v>38261</c:v>
                </c:pt>
                <c:pt idx="274">
                  <c:v>38292</c:v>
                </c:pt>
                <c:pt idx="275">
                  <c:v>38322</c:v>
                </c:pt>
                <c:pt idx="276">
                  <c:v>38353</c:v>
                </c:pt>
                <c:pt idx="277">
                  <c:v>38384</c:v>
                </c:pt>
                <c:pt idx="278">
                  <c:v>38412</c:v>
                </c:pt>
                <c:pt idx="279">
                  <c:v>38443</c:v>
                </c:pt>
                <c:pt idx="280">
                  <c:v>38473</c:v>
                </c:pt>
                <c:pt idx="281">
                  <c:v>38504</c:v>
                </c:pt>
                <c:pt idx="282">
                  <c:v>38534</c:v>
                </c:pt>
                <c:pt idx="283">
                  <c:v>38565</c:v>
                </c:pt>
                <c:pt idx="284">
                  <c:v>38596</c:v>
                </c:pt>
                <c:pt idx="285">
                  <c:v>38626</c:v>
                </c:pt>
                <c:pt idx="286">
                  <c:v>38657</c:v>
                </c:pt>
                <c:pt idx="287">
                  <c:v>38687</c:v>
                </c:pt>
                <c:pt idx="288">
                  <c:v>38718</c:v>
                </c:pt>
                <c:pt idx="289">
                  <c:v>38749</c:v>
                </c:pt>
                <c:pt idx="290">
                  <c:v>38777</c:v>
                </c:pt>
                <c:pt idx="291">
                  <c:v>38808</c:v>
                </c:pt>
                <c:pt idx="292">
                  <c:v>38838</c:v>
                </c:pt>
                <c:pt idx="293">
                  <c:v>38869</c:v>
                </c:pt>
                <c:pt idx="294">
                  <c:v>38899</c:v>
                </c:pt>
                <c:pt idx="295">
                  <c:v>38930</c:v>
                </c:pt>
                <c:pt idx="296">
                  <c:v>38961</c:v>
                </c:pt>
                <c:pt idx="297">
                  <c:v>38991</c:v>
                </c:pt>
                <c:pt idx="298">
                  <c:v>39022</c:v>
                </c:pt>
                <c:pt idx="299">
                  <c:v>39052</c:v>
                </c:pt>
                <c:pt idx="300">
                  <c:v>39083</c:v>
                </c:pt>
                <c:pt idx="301">
                  <c:v>39114</c:v>
                </c:pt>
                <c:pt idx="302">
                  <c:v>39142</c:v>
                </c:pt>
                <c:pt idx="303">
                  <c:v>39173</c:v>
                </c:pt>
                <c:pt idx="304">
                  <c:v>39203</c:v>
                </c:pt>
                <c:pt idx="305">
                  <c:v>39234</c:v>
                </c:pt>
                <c:pt idx="306">
                  <c:v>39264</c:v>
                </c:pt>
                <c:pt idx="307">
                  <c:v>39295</c:v>
                </c:pt>
                <c:pt idx="308">
                  <c:v>39326</c:v>
                </c:pt>
                <c:pt idx="309">
                  <c:v>39356</c:v>
                </c:pt>
                <c:pt idx="310">
                  <c:v>39387</c:v>
                </c:pt>
                <c:pt idx="311">
                  <c:v>39417</c:v>
                </c:pt>
                <c:pt idx="312">
                  <c:v>39448</c:v>
                </c:pt>
                <c:pt idx="313">
                  <c:v>39479</c:v>
                </c:pt>
                <c:pt idx="314">
                  <c:v>39508</c:v>
                </c:pt>
                <c:pt idx="315">
                  <c:v>39539</c:v>
                </c:pt>
                <c:pt idx="316">
                  <c:v>39569</c:v>
                </c:pt>
                <c:pt idx="317">
                  <c:v>39600</c:v>
                </c:pt>
                <c:pt idx="318">
                  <c:v>39630</c:v>
                </c:pt>
                <c:pt idx="319">
                  <c:v>39661</c:v>
                </c:pt>
                <c:pt idx="320">
                  <c:v>39692</c:v>
                </c:pt>
                <c:pt idx="321">
                  <c:v>39722</c:v>
                </c:pt>
                <c:pt idx="322">
                  <c:v>39753</c:v>
                </c:pt>
                <c:pt idx="323">
                  <c:v>39783</c:v>
                </c:pt>
                <c:pt idx="324">
                  <c:v>39814</c:v>
                </c:pt>
                <c:pt idx="325">
                  <c:v>39845</c:v>
                </c:pt>
                <c:pt idx="326">
                  <c:v>39873</c:v>
                </c:pt>
                <c:pt idx="327">
                  <c:v>39904</c:v>
                </c:pt>
                <c:pt idx="328">
                  <c:v>39934</c:v>
                </c:pt>
                <c:pt idx="329">
                  <c:v>39965</c:v>
                </c:pt>
                <c:pt idx="330">
                  <c:v>39995</c:v>
                </c:pt>
                <c:pt idx="331">
                  <c:v>40026</c:v>
                </c:pt>
                <c:pt idx="332">
                  <c:v>40057</c:v>
                </c:pt>
                <c:pt idx="333">
                  <c:v>40087</c:v>
                </c:pt>
                <c:pt idx="334">
                  <c:v>40118</c:v>
                </c:pt>
                <c:pt idx="335">
                  <c:v>40148</c:v>
                </c:pt>
                <c:pt idx="336">
                  <c:v>40179</c:v>
                </c:pt>
                <c:pt idx="337">
                  <c:v>40210</c:v>
                </c:pt>
                <c:pt idx="338">
                  <c:v>40238</c:v>
                </c:pt>
                <c:pt idx="339">
                  <c:v>40269</c:v>
                </c:pt>
                <c:pt idx="340">
                  <c:v>40299</c:v>
                </c:pt>
                <c:pt idx="341">
                  <c:v>40330</c:v>
                </c:pt>
                <c:pt idx="342">
                  <c:v>40360</c:v>
                </c:pt>
                <c:pt idx="343">
                  <c:v>40391</c:v>
                </c:pt>
                <c:pt idx="344">
                  <c:v>40422</c:v>
                </c:pt>
                <c:pt idx="345">
                  <c:v>40452</c:v>
                </c:pt>
                <c:pt idx="346">
                  <c:v>40483</c:v>
                </c:pt>
                <c:pt idx="347">
                  <c:v>40513</c:v>
                </c:pt>
                <c:pt idx="348">
                  <c:v>40544</c:v>
                </c:pt>
                <c:pt idx="349">
                  <c:v>40575</c:v>
                </c:pt>
                <c:pt idx="350">
                  <c:v>40603</c:v>
                </c:pt>
                <c:pt idx="351">
                  <c:v>40634</c:v>
                </c:pt>
                <c:pt idx="352">
                  <c:v>40664</c:v>
                </c:pt>
                <c:pt idx="353">
                  <c:v>40695</c:v>
                </c:pt>
                <c:pt idx="354">
                  <c:v>40725</c:v>
                </c:pt>
                <c:pt idx="355">
                  <c:v>40756</c:v>
                </c:pt>
                <c:pt idx="356">
                  <c:v>40787</c:v>
                </c:pt>
                <c:pt idx="357">
                  <c:v>40817</c:v>
                </c:pt>
                <c:pt idx="358">
                  <c:v>40848</c:v>
                </c:pt>
                <c:pt idx="359">
                  <c:v>40878</c:v>
                </c:pt>
                <c:pt idx="360">
                  <c:v>40909</c:v>
                </c:pt>
                <c:pt idx="361">
                  <c:v>40940</c:v>
                </c:pt>
                <c:pt idx="362">
                  <c:v>40969</c:v>
                </c:pt>
                <c:pt idx="363">
                  <c:v>41000</c:v>
                </c:pt>
                <c:pt idx="364">
                  <c:v>41030</c:v>
                </c:pt>
                <c:pt idx="365">
                  <c:v>41061</c:v>
                </c:pt>
                <c:pt idx="366">
                  <c:v>41091</c:v>
                </c:pt>
                <c:pt idx="367">
                  <c:v>41122</c:v>
                </c:pt>
                <c:pt idx="368">
                  <c:v>41153</c:v>
                </c:pt>
                <c:pt idx="369">
                  <c:v>41183</c:v>
                </c:pt>
                <c:pt idx="370">
                  <c:v>41214</c:v>
                </c:pt>
                <c:pt idx="371">
                  <c:v>41244</c:v>
                </c:pt>
                <c:pt idx="372">
                  <c:v>41275</c:v>
                </c:pt>
                <c:pt idx="373">
                  <c:v>41306</c:v>
                </c:pt>
                <c:pt idx="374">
                  <c:v>41334</c:v>
                </c:pt>
                <c:pt idx="375">
                  <c:v>41365</c:v>
                </c:pt>
                <c:pt idx="376">
                  <c:v>41395</c:v>
                </c:pt>
                <c:pt idx="377">
                  <c:v>41426</c:v>
                </c:pt>
                <c:pt idx="378">
                  <c:v>41456</c:v>
                </c:pt>
                <c:pt idx="379">
                  <c:v>41487</c:v>
                </c:pt>
                <c:pt idx="380">
                  <c:v>41518</c:v>
                </c:pt>
                <c:pt idx="381">
                  <c:v>41548</c:v>
                </c:pt>
                <c:pt idx="382">
                  <c:v>41579</c:v>
                </c:pt>
                <c:pt idx="383">
                  <c:v>41609</c:v>
                </c:pt>
                <c:pt idx="384">
                  <c:v>41640</c:v>
                </c:pt>
                <c:pt idx="385">
                  <c:v>41671</c:v>
                </c:pt>
                <c:pt idx="386">
                  <c:v>41699</c:v>
                </c:pt>
                <c:pt idx="387">
                  <c:v>41730</c:v>
                </c:pt>
                <c:pt idx="388">
                  <c:v>41760</c:v>
                </c:pt>
                <c:pt idx="389">
                  <c:v>41791</c:v>
                </c:pt>
                <c:pt idx="390">
                  <c:v>41821</c:v>
                </c:pt>
                <c:pt idx="391">
                  <c:v>41852</c:v>
                </c:pt>
                <c:pt idx="392">
                  <c:v>41883</c:v>
                </c:pt>
                <c:pt idx="393">
                  <c:v>41913</c:v>
                </c:pt>
                <c:pt idx="394">
                  <c:v>41944</c:v>
                </c:pt>
                <c:pt idx="395">
                  <c:v>41974</c:v>
                </c:pt>
                <c:pt idx="396">
                  <c:v>42005</c:v>
                </c:pt>
                <c:pt idx="397">
                  <c:v>42036</c:v>
                </c:pt>
                <c:pt idx="398">
                  <c:v>42064</c:v>
                </c:pt>
                <c:pt idx="399">
                  <c:v>42095</c:v>
                </c:pt>
                <c:pt idx="400">
                  <c:v>42125</c:v>
                </c:pt>
                <c:pt idx="401">
                  <c:v>42156</c:v>
                </c:pt>
                <c:pt idx="402">
                  <c:v>42186</c:v>
                </c:pt>
                <c:pt idx="403">
                  <c:v>42217</c:v>
                </c:pt>
                <c:pt idx="404">
                  <c:v>42248</c:v>
                </c:pt>
                <c:pt idx="405">
                  <c:v>42278</c:v>
                </c:pt>
                <c:pt idx="406">
                  <c:v>42309</c:v>
                </c:pt>
                <c:pt idx="407">
                  <c:v>42339</c:v>
                </c:pt>
                <c:pt idx="408">
                  <c:v>42370</c:v>
                </c:pt>
                <c:pt idx="409">
                  <c:v>42401</c:v>
                </c:pt>
                <c:pt idx="410">
                  <c:v>42430</c:v>
                </c:pt>
                <c:pt idx="411">
                  <c:v>42461</c:v>
                </c:pt>
                <c:pt idx="412">
                  <c:v>42491</c:v>
                </c:pt>
                <c:pt idx="413">
                  <c:v>42522</c:v>
                </c:pt>
                <c:pt idx="414">
                  <c:v>42552</c:v>
                </c:pt>
                <c:pt idx="415">
                  <c:v>42583</c:v>
                </c:pt>
                <c:pt idx="416">
                  <c:v>42614</c:v>
                </c:pt>
                <c:pt idx="417">
                  <c:v>42644</c:v>
                </c:pt>
                <c:pt idx="418">
                  <c:v>42675</c:v>
                </c:pt>
                <c:pt idx="419">
                  <c:v>42705</c:v>
                </c:pt>
                <c:pt idx="420">
                  <c:v>42736</c:v>
                </c:pt>
                <c:pt idx="421">
                  <c:v>42767</c:v>
                </c:pt>
                <c:pt idx="422">
                  <c:v>42795</c:v>
                </c:pt>
                <c:pt idx="423">
                  <c:v>42826</c:v>
                </c:pt>
                <c:pt idx="424">
                  <c:v>42856</c:v>
                </c:pt>
                <c:pt idx="425">
                  <c:v>42887</c:v>
                </c:pt>
                <c:pt idx="426">
                  <c:v>42917</c:v>
                </c:pt>
                <c:pt idx="427">
                  <c:v>42948</c:v>
                </c:pt>
                <c:pt idx="428">
                  <c:v>42979</c:v>
                </c:pt>
                <c:pt idx="429">
                  <c:v>43009</c:v>
                </c:pt>
                <c:pt idx="430">
                  <c:v>43040</c:v>
                </c:pt>
                <c:pt idx="431">
                  <c:v>43070</c:v>
                </c:pt>
                <c:pt idx="432">
                  <c:v>43101</c:v>
                </c:pt>
                <c:pt idx="433">
                  <c:v>43132</c:v>
                </c:pt>
                <c:pt idx="434">
                  <c:v>43160</c:v>
                </c:pt>
                <c:pt idx="435">
                  <c:v>43191</c:v>
                </c:pt>
                <c:pt idx="436">
                  <c:v>43221</c:v>
                </c:pt>
                <c:pt idx="437">
                  <c:v>43252</c:v>
                </c:pt>
                <c:pt idx="438">
                  <c:v>43282</c:v>
                </c:pt>
                <c:pt idx="439">
                  <c:v>43313</c:v>
                </c:pt>
                <c:pt idx="440">
                  <c:v>43344</c:v>
                </c:pt>
                <c:pt idx="441">
                  <c:v>43374</c:v>
                </c:pt>
                <c:pt idx="442">
                  <c:v>43405</c:v>
                </c:pt>
                <c:pt idx="443">
                  <c:v>43435</c:v>
                </c:pt>
                <c:pt idx="444">
                  <c:v>43466</c:v>
                </c:pt>
                <c:pt idx="445">
                  <c:v>43497</c:v>
                </c:pt>
                <c:pt idx="446">
                  <c:v>43525</c:v>
                </c:pt>
                <c:pt idx="447">
                  <c:v>43556</c:v>
                </c:pt>
                <c:pt idx="448">
                  <c:v>43586</c:v>
                </c:pt>
                <c:pt idx="449">
                  <c:v>43617</c:v>
                </c:pt>
                <c:pt idx="450">
                  <c:v>43647</c:v>
                </c:pt>
                <c:pt idx="451">
                  <c:v>43678</c:v>
                </c:pt>
                <c:pt idx="452">
                  <c:v>43709</c:v>
                </c:pt>
                <c:pt idx="453">
                  <c:v>43739</c:v>
                </c:pt>
                <c:pt idx="454">
                  <c:v>43770</c:v>
                </c:pt>
              </c:numCache>
            </c:numRef>
          </c:cat>
          <c:val>
            <c:numRef>
              <c:f>Sheet1!$B$8:$B$462</c:f>
              <c:numCache>
                <c:formatCode>0.0</c:formatCode>
                <c:ptCount val="455"/>
                <c:pt idx="0">
                  <c:v>1.67</c:v>
                </c:pt>
                <c:pt idx="1">
                  <c:v>0.15</c:v>
                </c:pt>
                <c:pt idx="2">
                  <c:v>0.55000000000000004</c:v>
                </c:pt>
                <c:pt idx="3">
                  <c:v>0.53</c:v>
                </c:pt>
                <c:pt idx="4">
                  <c:v>0.91</c:v>
                </c:pt>
                <c:pt idx="5">
                  <c:v>1.22</c:v>
                </c:pt>
                <c:pt idx="6">
                  <c:v>2.09</c:v>
                </c:pt>
                <c:pt idx="7">
                  <c:v>4.0599999999999996</c:v>
                </c:pt>
                <c:pt idx="8">
                  <c:v>4.1500000000000004</c:v>
                </c:pt>
                <c:pt idx="9">
                  <c:v>2.94</c:v>
                </c:pt>
                <c:pt idx="10">
                  <c:v>2.2000000000000002</c:v>
                </c:pt>
                <c:pt idx="11">
                  <c:v>2.34</c:v>
                </c:pt>
                <c:pt idx="12">
                  <c:v>2.34</c:v>
                </c:pt>
                <c:pt idx="13">
                  <c:v>2.33</c:v>
                </c:pt>
                <c:pt idx="14">
                  <c:v>1.85</c:v>
                </c:pt>
                <c:pt idx="15">
                  <c:v>1.89</c:v>
                </c:pt>
                <c:pt idx="16">
                  <c:v>1.88</c:v>
                </c:pt>
                <c:pt idx="17">
                  <c:v>1.71</c:v>
                </c:pt>
                <c:pt idx="18">
                  <c:v>1.93</c:v>
                </c:pt>
                <c:pt idx="19">
                  <c:v>2.11</c:v>
                </c:pt>
                <c:pt idx="20">
                  <c:v>2.29</c:v>
                </c:pt>
                <c:pt idx="21">
                  <c:v>2.5499999999999998</c:v>
                </c:pt>
                <c:pt idx="22">
                  <c:v>2.58</c:v>
                </c:pt>
                <c:pt idx="23">
                  <c:v>2.4700000000000002</c:v>
                </c:pt>
                <c:pt idx="24">
                  <c:v>2.41</c:v>
                </c:pt>
                <c:pt idx="25">
                  <c:v>2.38</c:v>
                </c:pt>
                <c:pt idx="26">
                  <c:v>2.4300000000000002</c:v>
                </c:pt>
                <c:pt idx="27">
                  <c:v>2.56</c:v>
                </c:pt>
                <c:pt idx="28">
                  <c:v>3.19</c:v>
                </c:pt>
                <c:pt idx="29">
                  <c:v>3.3</c:v>
                </c:pt>
                <c:pt idx="30">
                  <c:v>2.83</c:v>
                </c:pt>
                <c:pt idx="31">
                  <c:v>1.82</c:v>
                </c:pt>
                <c:pt idx="32">
                  <c:v>1.72</c:v>
                </c:pt>
                <c:pt idx="33">
                  <c:v>2.04</c:v>
                </c:pt>
                <c:pt idx="34">
                  <c:v>2.65</c:v>
                </c:pt>
                <c:pt idx="35">
                  <c:v>3.16</c:v>
                </c:pt>
                <c:pt idx="36">
                  <c:v>3.36</c:v>
                </c:pt>
                <c:pt idx="37">
                  <c:v>2.95</c:v>
                </c:pt>
                <c:pt idx="38">
                  <c:v>3.03</c:v>
                </c:pt>
                <c:pt idx="39">
                  <c:v>3.21</c:v>
                </c:pt>
                <c:pt idx="40">
                  <c:v>3.12</c:v>
                </c:pt>
                <c:pt idx="41">
                  <c:v>2.98</c:v>
                </c:pt>
                <c:pt idx="42">
                  <c:v>2.99</c:v>
                </c:pt>
                <c:pt idx="43">
                  <c:v>2.96</c:v>
                </c:pt>
                <c:pt idx="44">
                  <c:v>3.04</c:v>
                </c:pt>
                <c:pt idx="45">
                  <c:v>2.84</c:v>
                </c:pt>
                <c:pt idx="46">
                  <c:v>2.2999999999999998</c:v>
                </c:pt>
                <c:pt idx="47">
                  <c:v>1.93</c:v>
                </c:pt>
                <c:pt idx="48">
                  <c:v>1.89</c:v>
                </c:pt>
                <c:pt idx="49">
                  <c:v>1.41</c:v>
                </c:pt>
                <c:pt idx="50">
                  <c:v>1.02</c:v>
                </c:pt>
                <c:pt idx="51">
                  <c:v>1.06</c:v>
                </c:pt>
                <c:pt idx="52">
                  <c:v>1.38</c:v>
                </c:pt>
                <c:pt idx="53">
                  <c:v>1.4</c:v>
                </c:pt>
                <c:pt idx="54">
                  <c:v>1.3</c:v>
                </c:pt>
                <c:pt idx="55">
                  <c:v>1.48</c:v>
                </c:pt>
                <c:pt idx="56">
                  <c:v>2.1</c:v>
                </c:pt>
                <c:pt idx="57">
                  <c:v>2.11</c:v>
                </c:pt>
                <c:pt idx="58">
                  <c:v>1.75</c:v>
                </c:pt>
                <c:pt idx="59">
                  <c:v>1.43</c:v>
                </c:pt>
                <c:pt idx="60">
                  <c:v>1.5</c:v>
                </c:pt>
                <c:pt idx="61">
                  <c:v>1.5</c:v>
                </c:pt>
                <c:pt idx="62">
                  <c:v>1.48</c:v>
                </c:pt>
                <c:pt idx="63">
                  <c:v>2.2000000000000002</c:v>
                </c:pt>
                <c:pt idx="64">
                  <c:v>2.76</c:v>
                </c:pt>
                <c:pt idx="65">
                  <c:v>2.5499999999999998</c:v>
                </c:pt>
                <c:pt idx="66">
                  <c:v>2.57</c:v>
                </c:pt>
                <c:pt idx="67">
                  <c:v>2.5299999999999998</c:v>
                </c:pt>
                <c:pt idx="68">
                  <c:v>2.8</c:v>
                </c:pt>
                <c:pt idx="69">
                  <c:v>3.17</c:v>
                </c:pt>
                <c:pt idx="70">
                  <c:v>2.97</c:v>
                </c:pt>
                <c:pt idx="71">
                  <c:v>3.03</c:v>
                </c:pt>
                <c:pt idx="72">
                  <c:v>2.67</c:v>
                </c:pt>
                <c:pt idx="73">
                  <c:v>2.37</c:v>
                </c:pt>
                <c:pt idx="74">
                  <c:v>2.5</c:v>
                </c:pt>
                <c:pt idx="75">
                  <c:v>2.64</c:v>
                </c:pt>
                <c:pt idx="76">
                  <c:v>2.64</c:v>
                </c:pt>
                <c:pt idx="77">
                  <c:v>2.2599999999999998</c:v>
                </c:pt>
                <c:pt idx="78">
                  <c:v>2.11</c:v>
                </c:pt>
                <c:pt idx="79">
                  <c:v>1.96</c:v>
                </c:pt>
                <c:pt idx="80">
                  <c:v>1.5</c:v>
                </c:pt>
                <c:pt idx="81">
                  <c:v>1.2</c:v>
                </c:pt>
                <c:pt idx="82">
                  <c:v>0.93</c:v>
                </c:pt>
                <c:pt idx="83">
                  <c:v>0.76</c:v>
                </c:pt>
                <c:pt idx="84">
                  <c:v>0.53</c:v>
                </c:pt>
                <c:pt idx="85">
                  <c:v>0.33</c:v>
                </c:pt>
                <c:pt idx="86">
                  <c:v>0.22</c:v>
                </c:pt>
                <c:pt idx="87">
                  <c:v>0.22</c:v>
                </c:pt>
                <c:pt idx="88">
                  <c:v>0.12</c:v>
                </c:pt>
                <c:pt idx="89">
                  <c:v>-0.15</c:v>
                </c:pt>
                <c:pt idx="90">
                  <c:v>-0.13</c:v>
                </c:pt>
                <c:pt idx="91">
                  <c:v>-0.06</c:v>
                </c:pt>
                <c:pt idx="92">
                  <c:v>0.18</c:v>
                </c:pt>
                <c:pt idx="93">
                  <c:v>0.11</c:v>
                </c:pt>
                <c:pt idx="94">
                  <c:v>-7.0000000000000007E-2</c:v>
                </c:pt>
                <c:pt idx="95">
                  <c:v>-0.04</c:v>
                </c:pt>
                <c:pt idx="96">
                  <c:v>0.31</c:v>
                </c:pt>
                <c:pt idx="97">
                  <c:v>0.47</c:v>
                </c:pt>
                <c:pt idx="98">
                  <c:v>0.42</c:v>
                </c:pt>
                <c:pt idx="99">
                  <c:v>0.75</c:v>
                </c:pt>
                <c:pt idx="100">
                  <c:v>0.75</c:v>
                </c:pt>
                <c:pt idx="101">
                  <c:v>0.49</c:v>
                </c:pt>
                <c:pt idx="102">
                  <c:v>0.6</c:v>
                </c:pt>
                <c:pt idx="103">
                  <c:v>1.06</c:v>
                </c:pt>
                <c:pt idx="104">
                  <c:v>1.29</c:v>
                </c:pt>
                <c:pt idx="105">
                  <c:v>1.32</c:v>
                </c:pt>
                <c:pt idx="106">
                  <c:v>1.1000000000000001</c:v>
                </c:pt>
                <c:pt idx="107">
                  <c:v>1.1299999999999999</c:v>
                </c:pt>
                <c:pt idx="108">
                  <c:v>1.68</c:v>
                </c:pt>
                <c:pt idx="109">
                  <c:v>1.73</c:v>
                </c:pt>
                <c:pt idx="110">
                  <c:v>2.02</c:v>
                </c:pt>
                <c:pt idx="111">
                  <c:v>2.21</c:v>
                </c:pt>
                <c:pt idx="112">
                  <c:v>2.44</c:v>
                </c:pt>
                <c:pt idx="113">
                  <c:v>2.5299999999999998</c:v>
                </c:pt>
                <c:pt idx="114">
                  <c:v>2.52</c:v>
                </c:pt>
                <c:pt idx="115">
                  <c:v>2.4</c:v>
                </c:pt>
                <c:pt idx="116">
                  <c:v>2.2799999999999998</c:v>
                </c:pt>
                <c:pt idx="117">
                  <c:v>2.39</c:v>
                </c:pt>
                <c:pt idx="118">
                  <c:v>2.73</c:v>
                </c:pt>
                <c:pt idx="119">
                  <c:v>2.91</c:v>
                </c:pt>
                <c:pt idx="120">
                  <c:v>3.12</c:v>
                </c:pt>
                <c:pt idx="121">
                  <c:v>3.39</c:v>
                </c:pt>
                <c:pt idx="122">
                  <c:v>3.4</c:v>
                </c:pt>
                <c:pt idx="123">
                  <c:v>3.64</c:v>
                </c:pt>
                <c:pt idx="124">
                  <c:v>3.67</c:v>
                </c:pt>
                <c:pt idx="125">
                  <c:v>3.51</c:v>
                </c:pt>
                <c:pt idx="126">
                  <c:v>3.56</c:v>
                </c:pt>
                <c:pt idx="127">
                  <c:v>3.39</c:v>
                </c:pt>
                <c:pt idx="128">
                  <c:v>3.45</c:v>
                </c:pt>
                <c:pt idx="129">
                  <c:v>3.66</c:v>
                </c:pt>
                <c:pt idx="130">
                  <c:v>3.66</c:v>
                </c:pt>
                <c:pt idx="131">
                  <c:v>3.48</c:v>
                </c:pt>
                <c:pt idx="132">
                  <c:v>3.53</c:v>
                </c:pt>
                <c:pt idx="133">
                  <c:v>3.27</c:v>
                </c:pt>
                <c:pt idx="134">
                  <c:v>2.97</c:v>
                </c:pt>
                <c:pt idx="135">
                  <c:v>3.04</c:v>
                </c:pt>
                <c:pt idx="136">
                  <c:v>3.01</c:v>
                </c:pt>
                <c:pt idx="137">
                  <c:v>2.82</c:v>
                </c:pt>
                <c:pt idx="138">
                  <c:v>2.7</c:v>
                </c:pt>
                <c:pt idx="139">
                  <c:v>2.59</c:v>
                </c:pt>
                <c:pt idx="140">
                  <c:v>2.35</c:v>
                </c:pt>
                <c:pt idx="141">
                  <c:v>2.2400000000000002</c:v>
                </c:pt>
                <c:pt idx="142">
                  <c:v>2.54</c:v>
                </c:pt>
                <c:pt idx="143">
                  <c:v>2.64</c:v>
                </c:pt>
                <c:pt idx="144">
                  <c:v>2.71</c:v>
                </c:pt>
                <c:pt idx="145">
                  <c:v>2.64</c:v>
                </c:pt>
                <c:pt idx="146">
                  <c:v>2.89</c:v>
                </c:pt>
                <c:pt idx="147">
                  <c:v>3.19</c:v>
                </c:pt>
                <c:pt idx="148">
                  <c:v>2.91</c:v>
                </c:pt>
                <c:pt idx="149">
                  <c:v>2.85</c:v>
                </c:pt>
                <c:pt idx="150">
                  <c:v>2.84</c:v>
                </c:pt>
                <c:pt idx="151">
                  <c:v>2.63</c:v>
                </c:pt>
                <c:pt idx="152">
                  <c:v>2.71</c:v>
                </c:pt>
                <c:pt idx="153">
                  <c:v>2.64</c:v>
                </c:pt>
                <c:pt idx="154">
                  <c:v>2.5099999999999998</c:v>
                </c:pt>
                <c:pt idx="155">
                  <c:v>2.0499999999999998</c:v>
                </c:pt>
                <c:pt idx="156">
                  <c:v>1.88</c:v>
                </c:pt>
                <c:pt idx="157">
                  <c:v>1.53</c:v>
                </c:pt>
                <c:pt idx="158">
                  <c:v>1.29</c:v>
                </c:pt>
                <c:pt idx="159">
                  <c:v>1.22</c:v>
                </c:pt>
                <c:pt idx="160">
                  <c:v>0.78</c:v>
                </c:pt>
                <c:pt idx="161">
                  <c:v>0.53</c:v>
                </c:pt>
                <c:pt idx="162">
                  <c:v>0.69</c:v>
                </c:pt>
                <c:pt idx="163">
                  <c:v>0.92</c:v>
                </c:pt>
                <c:pt idx="164">
                  <c:v>0.77</c:v>
                </c:pt>
                <c:pt idx="165">
                  <c:v>0.6</c:v>
                </c:pt>
                <c:pt idx="166">
                  <c:v>0.41</c:v>
                </c:pt>
                <c:pt idx="167">
                  <c:v>0.42</c:v>
                </c:pt>
                <c:pt idx="168">
                  <c:v>0.5</c:v>
                </c:pt>
                <c:pt idx="169">
                  <c:v>0.85</c:v>
                </c:pt>
                <c:pt idx="170">
                  <c:v>1.17</c:v>
                </c:pt>
                <c:pt idx="171">
                  <c:v>1.42</c:v>
                </c:pt>
                <c:pt idx="172">
                  <c:v>1.59</c:v>
                </c:pt>
                <c:pt idx="173">
                  <c:v>1.68</c:v>
                </c:pt>
                <c:pt idx="174">
                  <c:v>1.57</c:v>
                </c:pt>
                <c:pt idx="175">
                  <c:v>1.45</c:v>
                </c:pt>
                <c:pt idx="176">
                  <c:v>1.59</c:v>
                </c:pt>
                <c:pt idx="177">
                  <c:v>1.41</c:v>
                </c:pt>
                <c:pt idx="178">
                  <c:v>1.03</c:v>
                </c:pt>
                <c:pt idx="179">
                  <c:v>1.26</c:v>
                </c:pt>
                <c:pt idx="180">
                  <c:v>1.41</c:v>
                </c:pt>
                <c:pt idx="181">
                  <c:v>1.28</c:v>
                </c:pt>
                <c:pt idx="182">
                  <c:v>1.41</c:v>
                </c:pt>
                <c:pt idx="183">
                  <c:v>1.59</c:v>
                </c:pt>
                <c:pt idx="184">
                  <c:v>1.51</c:v>
                </c:pt>
                <c:pt idx="185">
                  <c:v>1.42</c:v>
                </c:pt>
                <c:pt idx="186">
                  <c:v>1.03</c:v>
                </c:pt>
                <c:pt idx="187">
                  <c:v>1.02</c:v>
                </c:pt>
                <c:pt idx="188">
                  <c:v>1.1299999999999999</c:v>
                </c:pt>
                <c:pt idx="189">
                  <c:v>0.92</c:v>
                </c:pt>
                <c:pt idx="190">
                  <c:v>0.6</c:v>
                </c:pt>
                <c:pt idx="191">
                  <c:v>0.51</c:v>
                </c:pt>
                <c:pt idx="192">
                  <c:v>0.36</c:v>
                </c:pt>
                <c:pt idx="193">
                  <c:v>0.34</c:v>
                </c:pt>
                <c:pt idx="194">
                  <c:v>0.49</c:v>
                </c:pt>
                <c:pt idx="195">
                  <c:v>0.56000000000000005</c:v>
                </c:pt>
                <c:pt idx="196">
                  <c:v>0.51</c:v>
                </c:pt>
                <c:pt idx="197">
                  <c:v>0.38</c:v>
                </c:pt>
                <c:pt idx="198">
                  <c:v>0.37</c:v>
                </c:pt>
                <c:pt idx="199">
                  <c:v>0.3</c:v>
                </c:pt>
                <c:pt idx="200">
                  <c:v>7.0000000000000007E-2</c:v>
                </c:pt>
                <c:pt idx="201">
                  <c:v>0.46</c:v>
                </c:pt>
                <c:pt idx="202">
                  <c:v>0.3</c:v>
                </c:pt>
                <c:pt idx="203">
                  <c:v>0.15</c:v>
                </c:pt>
                <c:pt idx="204">
                  <c:v>0.27</c:v>
                </c:pt>
                <c:pt idx="205">
                  <c:v>0.44</c:v>
                </c:pt>
                <c:pt idx="206">
                  <c:v>0.66</c:v>
                </c:pt>
                <c:pt idx="207">
                  <c:v>0.77</c:v>
                </c:pt>
                <c:pt idx="208">
                  <c:v>0.91</c:v>
                </c:pt>
                <c:pt idx="209">
                  <c:v>1.18</c:v>
                </c:pt>
                <c:pt idx="210">
                  <c:v>1.1000000000000001</c:v>
                </c:pt>
                <c:pt idx="211">
                  <c:v>1.07</c:v>
                </c:pt>
                <c:pt idx="212">
                  <c:v>1.1000000000000001</c:v>
                </c:pt>
                <c:pt idx="213">
                  <c:v>1.0900000000000001</c:v>
                </c:pt>
                <c:pt idx="214">
                  <c:v>0.8</c:v>
                </c:pt>
                <c:pt idx="215">
                  <c:v>0.92</c:v>
                </c:pt>
                <c:pt idx="216">
                  <c:v>1.1599999999999999</c:v>
                </c:pt>
                <c:pt idx="217">
                  <c:v>0.79</c:v>
                </c:pt>
                <c:pt idx="218">
                  <c:v>0.4</c:v>
                </c:pt>
                <c:pt idx="219">
                  <c:v>0.17</c:v>
                </c:pt>
                <c:pt idx="220">
                  <c:v>0.45</c:v>
                </c:pt>
                <c:pt idx="221">
                  <c:v>0.24</c:v>
                </c:pt>
                <c:pt idx="222">
                  <c:v>-0.09</c:v>
                </c:pt>
                <c:pt idx="223">
                  <c:v>-0.45</c:v>
                </c:pt>
                <c:pt idx="224">
                  <c:v>-0.38</c:v>
                </c:pt>
                <c:pt idx="225">
                  <c:v>-0.55000000000000004</c:v>
                </c:pt>
                <c:pt idx="226">
                  <c:v>-0.64</c:v>
                </c:pt>
                <c:pt idx="227">
                  <c:v>-0.7</c:v>
                </c:pt>
                <c:pt idx="228">
                  <c:v>-0.13</c:v>
                </c:pt>
                <c:pt idx="229">
                  <c:v>0.09</c:v>
                </c:pt>
                <c:pt idx="230">
                  <c:v>0.35</c:v>
                </c:pt>
                <c:pt idx="231">
                  <c:v>1.17</c:v>
                </c:pt>
                <c:pt idx="232">
                  <c:v>1.69</c:v>
                </c:pt>
                <c:pt idx="233">
                  <c:v>1.71</c:v>
                </c:pt>
                <c:pt idx="234">
                  <c:v>1.65</c:v>
                </c:pt>
                <c:pt idx="235">
                  <c:v>1.53</c:v>
                </c:pt>
                <c:pt idx="236">
                  <c:v>2.04</c:v>
                </c:pt>
                <c:pt idx="237">
                  <c:v>2.37</c:v>
                </c:pt>
                <c:pt idx="238">
                  <c:v>2.74</c:v>
                </c:pt>
                <c:pt idx="239">
                  <c:v>3.37</c:v>
                </c:pt>
                <c:pt idx="240">
                  <c:v>3.36</c:v>
                </c:pt>
                <c:pt idx="241">
                  <c:v>3.15</c:v>
                </c:pt>
                <c:pt idx="242">
                  <c:v>3.45</c:v>
                </c:pt>
                <c:pt idx="243">
                  <c:v>3.46</c:v>
                </c:pt>
                <c:pt idx="244">
                  <c:v>3.4</c:v>
                </c:pt>
                <c:pt idx="245">
                  <c:v>3.2</c:v>
                </c:pt>
                <c:pt idx="246">
                  <c:v>2.94</c:v>
                </c:pt>
                <c:pt idx="247">
                  <c:v>2.61</c:v>
                </c:pt>
                <c:pt idx="248">
                  <c:v>2.21</c:v>
                </c:pt>
                <c:pt idx="249">
                  <c:v>2.33</c:v>
                </c:pt>
                <c:pt idx="250">
                  <c:v>2.8</c:v>
                </c:pt>
                <c:pt idx="251">
                  <c:v>2.82</c:v>
                </c:pt>
                <c:pt idx="252">
                  <c:v>2.86</c:v>
                </c:pt>
                <c:pt idx="253">
                  <c:v>2.71</c:v>
                </c:pt>
                <c:pt idx="254">
                  <c:v>2.66</c:v>
                </c:pt>
                <c:pt idx="255">
                  <c:v>2.81</c:v>
                </c:pt>
                <c:pt idx="256">
                  <c:v>2.48</c:v>
                </c:pt>
                <c:pt idx="257">
                  <c:v>2.39</c:v>
                </c:pt>
                <c:pt idx="258">
                  <c:v>3.06</c:v>
                </c:pt>
                <c:pt idx="259">
                  <c:v>3.48</c:v>
                </c:pt>
                <c:pt idx="260">
                  <c:v>3.31</c:v>
                </c:pt>
                <c:pt idx="261">
                  <c:v>3.35</c:v>
                </c:pt>
                <c:pt idx="262">
                  <c:v>3.35</c:v>
                </c:pt>
                <c:pt idx="263">
                  <c:v>3.36</c:v>
                </c:pt>
                <c:pt idx="264">
                  <c:v>3.25</c:v>
                </c:pt>
                <c:pt idx="265">
                  <c:v>3.14</c:v>
                </c:pt>
                <c:pt idx="266">
                  <c:v>2.88</c:v>
                </c:pt>
                <c:pt idx="267">
                  <c:v>3.39</c:v>
                </c:pt>
                <c:pt idx="268">
                  <c:v>3.68</c:v>
                </c:pt>
                <c:pt idx="269">
                  <c:v>3.44</c:v>
                </c:pt>
                <c:pt idx="270">
                  <c:v>3.14</c:v>
                </c:pt>
                <c:pt idx="271">
                  <c:v>2.78</c:v>
                </c:pt>
                <c:pt idx="272">
                  <c:v>2.4500000000000002</c:v>
                </c:pt>
                <c:pt idx="273">
                  <c:v>2.31</c:v>
                </c:pt>
                <c:pt idx="274">
                  <c:v>2.08</c:v>
                </c:pt>
                <c:pt idx="275">
                  <c:v>2.0099999999999998</c:v>
                </c:pt>
                <c:pt idx="276">
                  <c:v>1.85</c:v>
                </c:pt>
                <c:pt idx="277">
                  <c:v>1.59</c:v>
                </c:pt>
                <c:pt idx="278">
                  <c:v>1.7</c:v>
                </c:pt>
                <c:pt idx="279">
                  <c:v>1.5</c:v>
                </c:pt>
                <c:pt idx="280">
                  <c:v>1.24</c:v>
                </c:pt>
                <c:pt idx="281">
                  <c:v>0.96</c:v>
                </c:pt>
                <c:pt idx="282">
                  <c:v>0.89</c:v>
                </c:pt>
                <c:pt idx="283">
                  <c:v>0.74</c:v>
                </c:pt>
                <c:pt idx="284">
                  <c:v>0.71</c:v>
                </c:pt>
                <c:pt idx="285">
                  <c:v>0.67</c:v>
                </c:pt>
                <c:pt idx="286">
                  <c:v>0.56999999999999995</c:v>
                </c:pt>
                <c:pt idx="287">
                  <c:v>0.5</c:v>
                </c:pt>
                <c:pt idx="288">
                  <c:v>0.08</c:v>
                </c:pt>
                <c:pt idx="289">
                  <c:v>0.03</c:v>
                </c:pt>
                <c:pt idx="290">
                  <c:v>0.09</c:v>
                </c:pt>
                <c:pt idx="291">
                  <c:v>0.27</c:v>
                </c:pt>
                <c:pt idx="292">
                  <c:v>0.27</c:v>
                </c:pt>
                <c:pt idx="293">
                  <c:v>0.19</c:v>
                </c:pt>
                <c:pt idx="294">
                  <c:v>0.01</c:v>
                </c:pt>
                <c:pt idx="295">
                  <c:v>-0.21</c:v>
                </c:pt>
                <c:pt idx="296">
                  <c:v>-0.21</c:v>
                </c:pt>
                <c:pt idx="297">
                  <c:v>-0.32</c:v>
                </c:pt>
                <c:pt idx="298">
                  <c:v>-0.47</c:v>
                </c:pt>
                <c:pt idx="299">
                  <c:v>-0.41</c:v>
                </c:pt>
                <c:pt idx="300">
                  <c:v>-0.35</c:v>
                </c:pt>
                <c:pt idx="301">
                  <c:v>-0.44</c:v>
                </c:pt>
                <c:pt idx="302">
                  <c:v>-0.52</c:v>
                </c:pt>
                <c:pt idx="303">
                  <c:v>-0.32</c:v>
                </c:pt>
                <c:pt idx="304">
                  <c:v>-0.12</c:v>
                </c:pt>
                <c:pt idx="305">
                  <c:v>0.36</c:v>
                </c:pt>
                <c:pt idx="306">
                  <c:v>0.04</c:v>
                </c:pt>
                <c:pt idx="307">
                  <c:v>0.35</c:v>
                </c:pt>
                <c:pt idx="308">
                  <c:v>0.53</c:v>
                </c:pt>
                <c:pt idx="309">
                  <c:v>0.53</c:v>
                </c:pt>
                <c:pt idx="310">
                  <c:v>0.8</c:v>
                </c:pt>
                <c:pt idx="311">
                  <c:v>1.03</c:v>
                </c:pt>
                <c:pt idx="312">
                  <c:v>0.92</c:v>
                </c:pt>
                <c:pt idx="313">
                  <c:v>1.57</c:v>
                </c:pt>
                <c:pt idx="314">
                  <c:v>2.23</c:v>
                </c:pt>
                <c:pt idx="315">
                  <c:v>2.37</c:v>
                </c:pt>
                <c:pt idx="316">
                  <c:v>2.12</c:v>
                </c:pt>
                <c:pt idx="317">
                  <c:v>2.21</c:v>
                </c:pt>
                <c:pt idx="318">
                  <c:v>2.35</c:v>
                </c:pt>
                <c:pt idx="319">
                  <c:v>2.14</c:v>
                </c:pt>
                <c:pt idx="320">
                  <c:v>2.54</c:v>
                </c:pt>
                <c:pt idx="321">
                  <c:v>3.12</c:v>
                </c:pt>
                <c:pt idx="322">
                  <c:v>3.34</c:v>
                </c:pt>
                <c:pt idx="323">
                  <c:v>2.39</c:v>
                </c:pt>
                <c:pt idx="324">
                  <c:v>2.39</c:v>
                </c:pt>
                <c:pt idx="325">
                  <c:v>2.57</c:v>
                </c:pt>
                <c:pt idx="326">
                  <c:v>2.6</c:v>
                </c:pt>
                <c:pt idx="327">
                  <c:v>2.77</c:v>
                </c:pt>
                <c:pt idx="328">
                  <c:v>3.11</c:v>
                </c:pt>
                <c:pt idx="329">
                  <c:v>3.54</c:v>
                </c:pt>
                <c:pt idx="330">
                  <c:v>3.38</c:v>
                </c:pt>
                <c:pt idx="331">
                  <c:v>3.42</c:v>
                </c:pt>
                <c:pt idx="332">
                  <c:v>3.28</c:v>
                </c:pt>
                <c:pt idx="333">
                  <c:v>3.32</c:v>
                </c:pt>
                <c:pt idx="334">
                  <c:v>3.35</c:v>
                </c:pt>
                <c:pt idx="335">
                  <c:v>3.54</c:v>
                </c:pt>
                <c:pt idx="336">
                  <c:v>3.67</c:v>
                </c:pt>
                <c:pt idx="337">
                  <c:v>3.58</c:v>
                </c:pt>
                <c:pt idx="338">
                  <c:v>3.58</c:v>
                </c:pt>
                <c:pt idx="339">
                  <c:v>3.69</c:v>
                </c:pt>
                <c:pt idx="340">
                  <c:v>3.26</c:v>
                </c:pt>
                <c:pt idx="341">
                  <c:v>3.08</c:v>
                </c:pt>
                <c:pt idx="342">
                  <c:v>2.85</c:v>
                </c:pt>
                <c:pt idx="343">
                  <c:v>2.54</c:v>
                </c:pt>
                <c:pt idx="344">
                  <c:v>2.5</c:v>
                </c:pt>
                <c:pt idx="345">
                  <c:v>2.41</c:v>
                </c:pt>
                <c:pt idx="346">
                  <c:v>2.62</c:v>
                </c:pt>
                <c:pt idx="347">
                  <c:v>3.15</c:v>
                </c:pt>
                <c:pt idx="348">
                  <c:v>3.24</c:v>
                </c:pt>
                <c:pt idx="349">
                  <c:v>3.45</c:v>
                </c:pt>
                <c:pt idx="350">
                  <c:v>3.31</c:v>
                </c:pt>
                <c:pt idx="351">
                  <c:v>3.4</c:v>
                </c:pt>
                <c:pt idx="352">
                  <c:v>3.13</c:v>
                </c:pt>
                <c:pt idx="353">
                  <c:v>2.96</c:v>
                </c:pt>
                <c:pt idx="354">
                  <c:v>2.96</c:v>
                </c:pt>
                <c:pt idx="355">
                  <c:v>2.2799999999999998</c:v>
                </c:pt>
                <c:pt idx="356">
                  <c:v>1.97</c:v>
                </c:pt>
                <c:pt idx="357">
                  <c:v>2.13</c:v>
                </c:pt>
                <c:pt idx="358">
                  <c:v>2</c:v>
                </c:pt>
                <c:pt idx="359">
                  <c:v>1.97</c:v>
                </c:pt>
                <c:pt idx="360">
                  <c:v>1.94</c:v>
                </c:pt>
                <c:pt idx="361">
                  <c:v>1.88</c:v>
                </c:pt>
                <c:pt idx="362">
                  <c:v>2.09</c:v>
                </c:pt>
                <c:pt idx="363">
                  <c:v>1.97</c:v>
                </c:pt>
                <c:pt idx="364">
                  <c:v>1.71</c:v>
                </c:pt>
                <c:pt idx="365">
                  <c:v>1.53</c:v>
                </c:pt>
                <c:pt idx="366">
                  <c:v>1.43</c:v>
                </c:pt>
                <c:pt idx="367">
                  <c:v>1.58</c:v>
                </c:pt>
                <c:pt idx="368">
                  <c:v>1.61</c:v>
                </c:pt>
                <c:pt idx="369">
                  <c:v>1.65</c:v>
                </c:pt>
                <c:pt idx="370">
                  <c:v>1.56</c:v>
                </c:pt>
                <c:pt idx="371">
                  <c:v>1.65</c:v>
                </c:pt>
                <c:pt idx="372">
                  <c:v>1.84</c:v>
                </c:pt>
                <c:pt idx="373">
                  <c:v>1.88</c:v>
                </c:pt>
                <c:pt idx="374">
                  <c:v>1.87</c:v>
                </c:pt>
                <c:pt idx="375">
                  <c:v>1.7</c:v>
                </c:pt>
                <c:pt idx="376">
                  <c:v>1.89</c:v>
                </c:pt>
                <c:pt idx="377">
                  <c:v>2.25</c:v>
                </c:pt>
                <c:pt idx="378">
                  <c:v>2.54</c:v>
                </c:pt>
                <c:pt idx="379">
                  <c:v>2.7</c:v>
                </c:pt>
                <c:pt idx="380">
                  <c:v>2.79</c:v>
                </c:pt>
                <c:pt idx="381">
                  <c:v>2.57</c:v>
                </c:pt>
                <c:pt idx="382">
                  <c:v>2.65</c:v>
                </c:pt>
                <c:pt idx="383">
                  <c:v>2.83</c:v>
                </c:pt>
                <c:pt idx="384">
                  <c:v>2.82</c:v>
                </c:pt>
                <c:pt idx="385">
                  <c:v>2.66</c:v>
                </c:pt>
                <c:pt idx="386">
                  <c:v>2.67</c:v>
                </c:pt>
                <c:pt idx="387">
                  <c:v>2.68</c:v>
                </c:pt>
                <c:pt idx="388">
                  <c:v>2.5299999999999998</c:v>
                </c:pt>
                <c:pt idx="389">
                  <c:v>2.56</c:v>
                </c:pt>
                <c:pt idx="390">
                  <c:v>2.5099999999999998</c:v>
                </c:pt>
                <c:pt idx="391">
                  <c:v>2.39</c:v>
                </c:pt>
                <c:pt idx="392">
                  <c:v>2.5099999999999998</c:v>
                </c:pt>
                <c:pt idx="393">
                  <c:v>2.2799999999999998</c:v>
                </c:pt>
                <c:pt idx="394">
                  <c:v>2.31</c:v>
                </c:pt>
                <c:pt idx="395">
                  <c:v>2.1800000000000002</c:v>
                </c:pt>
                <c:pt idx="396">
                  <c:v>1.85</c:v>
                </c:pt>
                <c:pt idx="397">
                  <c:v>1.96</c:v>
                </c:pt>
                <c:pt idx="398">
                  <c:v>2.0099999999999998</c:v>
                </c:pt>
                <c:pt idx="399">
                  <c:v>1.92</c:v>
                </c:pt>
                <c:pt idx="400">
                  <c:v>2.1800000000000002</c:v>
                </c:pt>
                <c:pt idx="401">
                  <c:v>2.34</c:v>
                </c:pt>
                <c:pt idx="402">
                  <c:v>2.29</c:v>
                </c:pt>
                <c:pt idx="403">
                  <c:v>2.1</c:v>
                </c:pt>
                <c:pt idx="404">
                  <c:v>2.15</c:v>
                </c:pt>
                <c:pt idx="405">
                  <c:v>2.0499999999999998</c:v>
                </c:pt>
                <c:pt idx="406">
                  <c:v>2.13</c:v>
                </c:pt>
                <c:pt idx="407">
                  <c:v>2.0099999999999998</c:v>
                </c:pt>
                <c:pt idx="408">
                  <c:v>1.83</c:v>
                </c:pt>
                <c:pt idx="409">
                  <c:v>1.47</c:v>
                </c:pt>
                <c:pt idx="410">
                  <c:v>1.59</c:v>
                </c:pt>
                <c:pt idx="411">
                  <c:v>1.58</c:v>
                </c:pt>
                <c:pt idx="412">
                  <c:v>1.53</c:v>
                </c:pt>
                <c:pt idx="413">
                  <c:v>1.37</c:v>
                </c:pt>
                <c:pt idx="414">
                  <c:v>1.2</c:v>
                </c:pt>
                <c:pt idx="415">
                  <c:v>1.26</c:v>
                </c:pt>
                <c:pt idx="416">
                  <c:v>1.34</c:v>
                </c:pt>
                <c:pt idx="417">
                  <c:v>1.43</c:v>
                </c:pt>
                <c:pt idx="418">
                  <c:v>1.69</c:v>
                </c:pt>
                <c:pt idx="419">
                  <c:v>1.98</c:v>
                </c:pt>
                <c:pt idx="420">
                  <c:v>1.91</c:v>
                </c:pt>
                <c:pt idx="421">
                  <c:v>1.89</c:v>
                </c:pt>
                <c:pt idx="422">
                  <c:v>1.73</c:v>
                </c:pt>
                <c:pt idx="423">
                  <c:v>1.49</c:v>
                </c:pt>
                <c:pt idx="424">
                  <c:v>1.4</c:v>
                </c:pt>
                <c:pt idx="425">
                  <c:v>1.19</c:v>
                </c:pt>
                <c:pt idx="426">
                  <c:v>1.23</c:v>
                </c:pt>
                <c:pt idx="427">
                  <c:v>1.18</c:v>
                </c:pt>
                <c:pt idx="428">
                  <c:v>1.1499999999999999</c:v>
                </c:pt>
                <c:pt idx="429">
                  <c:v>1.27</c:v>
                </c:pt>
                <c:pt idx="430">
                  <c:v>1.1000000000000001</c:v>
                </c:pt>
                <c:pt idx="431">
                  <c:v>1.06</c:v>
                </c:pt>
                <c:pt idx="432">
                  <c:v>1.1499999999999999</c:v>
                </c:pt>
                <c:pt idx="433">
                  <c:v>1.27</c:v>
                </c:pt>
                <c:pt idx="434">
                  <c:v>1.1100000000000001</c:v>
                </c:pt>
                <c:pt idx="435">
                  <c:v>1.08</c:v>
                </c:pt>
                <c:pt idx="436">
                  <c:v>1.08</c:v>
                </c:pt>
                <c:pt idx="437">
                  <c:v>0.97</c:v>
                </c:pt>
                <c:pt idx="438">
                  <c:v>0.9</c:v>
                </c:pt>
                <c:pt idx="439">
                  <c:v>0.82</c:v>
                </c:pt>
                <c:pt idx="440">
                  <c:v>0.83</c:v>
                </c:pt>
                <c:pt idx="441">
                  <c:v>0.86</c:v>
                </c:pt>
                <c:pt idx="442">
                  <c:v>0.75</c:v>
                </c:pt>
                <c:pt idx="443">
                  <c:v>0.42</c:v>
                </c:pt>
                <c:pt idx="444">
                  <c:v>0.28999999999999998</c:v>
                </c:pt>
                <c:pt idx="445">
                  <c:v>0.24</c:v>
                </c:pt>
                <c:pt idx="446">
                  <c:v>0.12</c:v>
                </c:pt>
                <c:pt idx="447">
                  <c:v>0.1</c:v>
                </c:pt>
                <c:pt idx="448">
                  <c:v>0</c:v>
                </c:pt>
                <c:pt idx="449">
                  <c:v>-0.15</c:v>
                </c:pt>
                <c:pt idx="450">
                  <c:v>-0.08</c:v>
                </c:pt>
                <c:pt idx="451">
                  <c:v>-0.36</c:v>
                </c:pt>
                <c:pt idx="452">
                  <c:v>-0.23</c:v>
                </c:pt>
                <c:pt idx="453">
                  <c:v>0.03</c:v>
                </c:pt>
                <c:pt idx="454">
                  <c:v>0.24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162-4D9F-B8B5-21BC0AB8F6C5}"/>
            </c:ext>
          </c:extLst>
        </c:ser>
        <c:ser>
          <c:idx val="2"/>
          <c:order val="2"/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val>
            <c:numRef>
              <c:f>Sheet1!$D$8:$D$462</c:f>
              <c:numCache>
                <c:formatCode>0.0</c:formatCode>
                <c:ptCount val="455"/>
                <c:pt idx="0">
                  <c:v>13.22</c:v>
                </c:pt>
                <c:pt idx="1">
                  <c:v>14.78</c:v>
                </c:pt>
                <c:pt idx="2">
                  <c:v>14.68</c:v>
                </c:pt>
                <c:pt idx="3">
                  <c:v>14.94</c:v>
                </c:pt>
                <c:pt idx="4">
                  <c:v>14.45</c:v>
                </c:pt>
                <c:pt idx="5">
                  <c:v>14.15</c:v>
                </c:pt>
                <c:pt idx="6">
                  <c:v>12.59</c:v>
                </c:pt>
                <c:pt idx="7">
                  <c:v>10.119999999999999</c:v>
                </c:pt>
                <c:pt idx="8">
                  <c:v>10.31</c:v>
                </c:pt>
                <c:pt idx="9">
                  <c:v>9.7100000000000009</c:v>
                </c:pt>
                <c:pt idx="10">
                  <c:v>9.1999999999999993</c:v>
                </c:pt>
                <c:pt idx="11">
                  <c:v>8.9499999999999993</c:v>
                </c:pt>
                <c:pt idx="12">
                  <c:v>8.68</c:v>
                </c:pt>
                <c:pt idx="13">
                  <c:v>8.51</c:v>
                </c:pt>
                <c:pt idx="14">
                  <c:v>8.77</c:v>
                </c:pt>
                <c:pt idx="15">
                  <c:v>8.8000000000000007</c:v>
                </c:pt>
                <c:pt idx="16">
                  <c:v>8.6300000000000008</c:v>
                </c:pt>
                <c:pt idx="17">
                  <c:v>8.98</c:v>
                </c:pt>
                <c:pt idx="18">
                  <c:v>9.3699999999999992</c:v>
                </c:pt>
                <c:pt idx="19">
                  <c:v>9.56</c:v>
                </c:pt>
                <c:pt idx="20">
                  <c:v>9.4499999999999993</c:v>
                </c:pt>
                <c:pt idx="21">
                  <c:v>9.48</c:v>
                </c:pt>
                <c:pt idx="22">
                  <c:v>9.34</c:v>
                </c:pt>
                <c:pt idx="23">
                  <c:v>9.4700000000000006</c:v>
                </c:pt>
                <c:pt idx="24">
                  <c:v>9.56</c:v>
                </c:pt>
                <c:pt idx="25">
                  <c:v>9.59</c:v>
                </c:pt>
                <c:pt idx="26">
                  <c:v>9.91</c:v>
                </c:pt>
                <c:pt idx="27">
                  <c:v>10.29</c:v>
                </c:pt>
                <c:pt idx="28">
                  <c:v>10.32</c:v>
                </c:pt>
                <c:pt idx="29">
                  <c:v>11.06</c:v>
                </c:pt>
                <c:pt idx="30">
                  <c:v>11.23</c:v>
                </c:pt>
                <c:pt idx="31">
                  <c:v>11.64</c:v>
                </c:pt>
                <c:pt idx="32">
                  <c:v>11.3</c:v>
                </c:pt>
                <c:pt idx="33">
                  <c:v>9.99</c:v>
                </c:pt>
                <c:pt idx="34">
                  <c:v>9.43</c:v>
                </c:pt>
                <c:pt idx="35">
                  <c:v>8.3800000000000008</c:v>
                </c:pt>
                <c:pt idx="36">
                  <c:v>8.35</c:v>
                </c:pt>
                <c:pt idx="37">
                  <c:v>8.5</c:v>
                </c:pt>
                <c:pt idx="38">
                  <c:v>8.58</c:v>
                </c:pt>
                <c:pt idx="39">
                  <c:v>8.27</c:v>
                </c:pt>
                <c:pt idx="40">
                  <c:v>7.97</c:v>
                </c:pt>
                <c:pt idx="41">
                  <c:v>7.53</c:v>
                </c:pt>
                <c:pt idx="42">
                  <c:v>7.88</c:v>
                </c:pt>
                <c:pt idx="43">
                  <c:v>7.9</c:v>
                </c:pt>
                <c:pt idx="44">
                  <c:v>7.92</c:v>
                </c:pt>
                <c:pt idx="45">
                  <c:v>7.99</c:v>
                </c:pt>
                <c:pt idx="46">
                  <c:v>8.0500000000000007</c:v>
                </c:pt>
                <c:pt idx="47">
                  <c:v>8.27</c:v>
                </c:pt>
                <c:pt idx="48">
                  <c:v>8.14</c:v>
                </c:pt>
                <c:pt idx="49">
                  <c:v>7.86</c:v>
                </c:pt>
                <c:pt idx="50">
                  <c:v>7.48</c:v>
                </c:pt>
                <c:pt idx="51">
                  <c:v>6.99</c:v>
                </c:pt>
                <c:pt idx="52">
                  <c:v>6.85</c:v>
                </c:pt>
                <c:pt idx="53">
                  <c:v>6.92</c:v>
                </c:pt>
                <c:pt idx="54">
                  <c:v>6.56</c:v>
                </c:pt>
                <c:pt idx="55">
                  <c:v>6.17</c:v>
                </c:pt>
                <c:pt idx="56">
                  <c:v>5.89</c:v>
                </c:pt>
                <c:pt idx="57">
                  <c:v>5.85</c:v>
                </c:pt>
                <c:pt idx="58">
                  <c:v>6.04</c:v>
                </c:pt>
                <c:pt idx="59">
                  <c:v>6.91</c:v>
                </c:pt>
                <c:pt idx="60">
                  <c:v>6.43</c:v>
                </c:pt>
                <c:pt idx="61">
                  <c:v>6.1</c:v>
                </c:pt>
                <c:pt idx="62">
                  <c:v>6.13</c:v>
                </c:pt>
                <c:pt idx="63">
                  <c:v>6.37</c:v>
                </c:pt>
                <c:pt idx="64">
                  <c:v>6.85</c:v>
                </c:pt>
                <c:pt idx="65">
                  <c:v>6.73</c:v>
                </c:pt>
                <c:pt idx="66">
                  <c:v>6.58</c:v>
                </c:pt>
                <c:pt idx="67">
                  <c:v>6.73</c:v>
                </c:pt>
                <c:pt idx="68">
                  <c:v>7.22</c:v>
                </c:pt>
                <c:pt idx="69">
                  <c:v>7.29</c:v>
                </c:pt>
                <c:pt idx="70">
                  <c:v>6.69</c:v>
                </c:pt>
                <c:pt idx="71">
                  <c:v>6.77</c:v>
                </c:pt>
                <c:pt idx="72">
                  <c:v>6.83</c:v>
                </c:pt>
                <c:pt idx="73">
                  <c:v>6.58</c:v>
                </c:pt>
                <c:pt idx="74">
                  <c:v>6.58</c:v>
                </c:pt>
                <c:pt idx="75">
                  <c:v>6.87</c:v>
                </c:pt>
                <c:pt idx="76">
                  <c:v>7.09</c:v>
                </c:pt>
                <c:pt idx="77">
                  <c:v>7.51</c:v>
                </c:pt>
                <c:pt idx="78">
                  <c:v>7.75</c:v>
                </c:pt>
                <c:pt idx="79">
                  <c:v>8.01</c:v>
                </c:pt>
                <c:pt idx="80">
                  <c:v>8.19</c:v>
                </c:pt>
                <c:pt idx="81">
                  <c:v>8.3000000000000007</c:v>
                </c:pt>
                <c:pt idx="82">
                  <c:v>8.35</c:v>
                </c:pt>
                <c:pt idx="83">
                  <c:v>8.76</c:v>
                </c:pt>
                <c:pt idx="84">
                  <c:v>9.1199999999999992</c:v>
                </c:pt>
                <c:pt idx="85">
                  <c:v>9.36</c:v>
                </c:pt>
                <c:pt idx="86">
                  <c:v>9.85</c:v>
                </c:pt>
                <c:pt idx="87">
                  <c:v>9.84</c:v>
                </c:pt>
                <c:pt idx="88">
                  <c:v>9.81</c:v>
                </c:pt>
                <c:pt idx="89">
                  <c:v>9.5299999999999994</c:v>
                </c:pt>
                <c:pt idx="90">
                  <c:v>9.24</c:v>
                </c:pt>
                <c:pt idx="91">
                  <c:v>8.99</c:v>
                </c:pt>
                <c:pt idx="92">
                  <c:v>9.02</c:v>
                </c:pt>
                <c:pt idx="93">
                  <c:v>8.84</c:v>
                </c:pt>
                <c:pt idx="94">
                  <c:v>8.5500000000000007</c:v>
                </c:pt>
                <c:pt idx="95">
                  <c:v>8.4499999999999993</c:v>
                </c:pt>
                <c:pt idx="96">
                  <c:v>8.23</c:v>
                </c:pt>
                <c:pt idx="97">
                  <c:v>8.24</c:v>
                </c:pt>
                <c:pt idx="98">
                  <c:v>8.2799999999999994</c:v>
                </c:pt>
                <c:pt idx="99">
                  <c:v>8.26</c:v>
                </c:pt>
                <c:pt idx="100">
                  <c:v>8.18</c:v>
                </c:pt>
                <c:pt idx="101">
                  <c:v>8.2899999999999991</c:v>
                </c:pt>
                <c:pt idx="102">
                  <c:v>8.15</c:v>
                </c:pt>
                <c:pt idx="103">
                  <c:v>8.1300000000000008</c:v>
                </c:pt>
                <c:pt idx="104">
                  <c:v>8.1999999999999993</c:v>
                </c:pt>
                <c:pt idx="105">
                  <c:v>8.11</c:v>
                </c:pt>
                <c:pt idx="106">
                  <c:v>7.81</c:v>
                </c:pt>
                <c:pt idx="107">
                  <c:v>7.31</c:v>
                </c:pt>
                <c:pt idx="108">
                  <c:v>6.91</c:v>
                </c:pt>
                <c:pt idx="109">
                  <c:v>6.25</c:v>
                </c:pt>
                <c:pt idx="110">
                  <c:v>6.12</c:v>
                </c:pt>
                <c:pt idx="111">
                  <c:v>5.91</c:v>
                </c:pt>
                <c:pt idx="112">
                  <c:v>5.78</c:v>
                </c:pt>
                <c:pt idx="113">
                  <c:v>5.9</c:v>
                </c:pt>
                <c:pt idx="114">
                  <c:v>5.82</c:v>
                </c:pt>
                <c:pt idx="115">
                  <c:v>5.66</c:v>
                </c:pt>
                <c:pt idx="116">
                  <c:v>5.45</c:v>
                </c:pt>
                <c:pt idx="117">
                  <c:v>5.21</c:v>
                </c:pt>
                <c:pt idx="118">
                  <c:v>4.8099999999999996</c:v>
                </c:pt>
                <c:pt idx="119">
                  <c:v>4.43</c:v>
                </c:pt>
                <c:pt idx="120">
                  <c:v>4.03</c:v>
                </c:pt>
                <c:pt idx="121">
                  <c:v>4.0599999999999996</c:v>
                </c:pt>
                <c:pt idx="122">
                  <c:v>3.98</c:v>
                </c:pt>
                <c:pt idx="123">
                  <c:v>3.73</c:v>
                </c:pt>
                <c:pt idx="124">
                  <c:v>3.82</c:v>
                </c:pt>
                <c:pt idx="125">
                  <c:v>3.76</c:v>
                </c:pt>
                <c:pt idx="126">
                  <c:v>3.25</c:v>
                </c:pt>
                <c:pt idx="127">
                  <c:v>3.3</c:v>
                </c:pt>
                <c:pt idx="128">
                  <c:v>3.22</c:v>
                </c:pt>
                <c:pt idx="129">
                  <c:v>3.1</c:v>
                </c:pt>
                <c:pt idx="130">
                  <c:v>3.09</c:v>
                </c:pt>
                <c:pt idx="131">
                  <c:v>2.92</c:v>
                </c:pt>
                <c:pt idx="132">
                  <c:v>3.02</c:v>
                </c:pt>
                <c:pt idx="133">
                  <c:v>3.03</c:v>
                </c:pt>
                <c:pt idx="134">
                  <c:v>3.07</c:v>
                </c:pt>
                <c:pt idx="135">
                  <c:v>2.96</c:v>
                </c:pt>
                <c:pt idx="136">
                  <c:v>3</c:v>
                </c:pt>
                <c:pt idx="137">
                  <c:v>3.04</c:v>
                </c:pt>
                <c:pt idx="138">
                  <c:v>3.06</c:v>
                </c:pt>
                <c:pt idx="139">
                  <c:v>3.03</c:v>
                </c:pt>
                <c:pt idx="140">
                  <c:v>3.09</c:v>
                </c:pt>
                <c:pt idx="141">
                  <c:v>2.99</c:v>
                </c:pt>
                <c:pt idx="142">
                  <c:v>3.02</c:v>
                </c:pt>
                <c:pt idx="143">
                  <c:v>2.96</c:v>
                </c:pt>
                <c:pt idx="144">
                  <c:v>3.05</c:v>
                </c:pt>
                <c:pt idx="145">
                  <c:v>3.25</c:v>
                </c:pt>
                <c:pt idx="146">
                  <c:v>3.34</c:v>
                </c:pt>
                <c:pt idx="147">
                  <c:v>3.56</c:v>
                </c:pt>
                <c:pt idx="148">
                  <c:v>4.01</c:v>
                </c:pt>
                <c:pt idx="149">
                  <c:v>4.25</c:v>
                </c:pt>
                <c:pt idx="150">
                  <c:v>4.26</c:v>
                </c:pt>
                <c:pt idx="151">
                  <c:v>4.47</c:v>
                </c:pt>
                <c:pt idx="152">
                  <c:v>4.7300000000000004</c:v>
                </c:pt>
                <c:pt idx="153">
                  <c:v>4.76</c:v>
                </c:pt>
                <c:pt idx="154">
                  <c:v>5.29</c:v>
                </c:pt>
                <c:pt idx="155">
                  <c:v>5.45</c:v>
                </c:pt>
                <c:pt idx="156">
                  <c:v>5.53</c:v>
                </c:pt>
                <c:pt idx="157">
                  <c:v>5.92</c:v>
                </c:pt>
                <c:pt idx="158">
                  <c:v>5.98</c:v>
                </c:pt>
                <c:pt idx="159">
                  <c:v>6.05</c:v>
                </c:pt>
                <c:pt idx="160">
                  <c:v>6.01</c:v>
                </c:pt>
                <c:pt idx="161">
                  <c:v>6</c:v>
                </c:pt>
                <c:pt idx="162">
                  <c:v>5.85</c:v>
                </c:pt>
                <c:pt idx="163">
                  <c:v>5.74</c:v>
                </c:pt>
                <c:pt idx="164">
                  <c:v>5.8</c:v>
                </c:pt>
                <c:pt idx="165">
                  <c:v>5.76</c:v>
                </c:pt>
                <c:pt idx="166">
                  <c:v>5.8</c:v>
                </c:pt>
                <c:pt idx="167">
                  <c:v>5.6</c:v>
                </c:pt>
                <c:pt idx="168">
                  <c:v>5.56</c:v>
                </c:pt>
                <c:pt idx="169">
                  <c:v>5.22</c:v>
                </c:pt>
                <c:pt idx="170">
                  <c:v>5.31</c:v>
                </c:pt>
                <c:pt idx="171">
                  <c:v>5.22</c:v>
                </c:pt>
                <c:pt idx="172">
                  <c:v>5.24</c:v>
                </c:pt>
                <c:pt idx="173">
                  <c:v>5.27</c:v>
                </c:pt>
                <c:pt idx="174">
                  <c:v>5.4</c:v>
                </c:pt>
                <c:pt idx="175">
                  <c:v>5.22</c:v>
                </c:pt>
                <c:pt idx="176">
                  <c:v>5.3</c:v>
                </c:pt>
                <c:pt idx="177">
                  <c:v>5.24</c:v>
                </c:pt>
                <c:pt idx="178">
                  <c:v>5.31</c:v>
                </c:pt>
                <c:pt idx="179">
                  <c:v>5.29</c:v>
                </c:pt>
                <c:pt idx="180">
                  <c:v>5.25</c:v>
                </c:pt>
                <c:pt idx="181">
                  <c:v>5.19</c:v>
                </c:pt>
                <c:pt idx="182">
                  <c:v>5.39</c:v>
                </c:pt>
                <c:pt idx="183">
                  <c:v>5.51</c:v>
                </c:pt>
                <c:pt idx="184">
                  <c:v>5.5</c:v>
                </c:pt>
                <c:pt idx="185">
                  <c:v>5.56</c:v>
                </c:pt>
                <c:pt idx="186">
                  <c:v>5.52</c:v>
                </c:pt>
                <c:pt idx="187">
                  <c:v>5.54</c:v>
                </c:pt>
                <c:pt idx="188">
                  <c:v>5.54</c:v>
                </c:pt>
                <c:pt idx="189">
                  <c:v>5.5</c:v>
                </c:pt>
                <c:pt idx="190">
                  <c:v>5.52</c:v>
                </c:pt>
                <c:pt idx="191">
                  <c:v>5.5</c:v>
                </c:pt>
                <c:pt idx="192">
                  <c:v>5.56</c:v>
                </c:pt>
                <c:pt idx="193">
                  <c:v>5.51</c:v>
                </c:pt>
                <c:pt idx="194">
                  <c:v>5.49</c:v>
                </c:pt>
                <c:pt idx="195">
                  <c:v>5.45</c:v>
                </c:pt>
                <c:pt idx="196">
                  <c:v>5.49</c:v>
                </c:pt>
                <c:pt idx="197">
                  <c:v>5.56</c:v>
                </c:pt>
                <c:pt idx="198">
                  <c:v>5.54</c:v>
                </c:pt>
                <c:pt idx="199">
                  <c:v>5.55</c:v>
                </c:pt>
                <c:pt idx="200">
                  <c:v>5.51</c:v>
                </c:pt>
                <c:pt idx="201">
                  <c:v>5.07</c:v>
                </c:pt>
                <c:pt idx="202">
                  <c:v>4.83</c:v>
                </c:pt>
                <c:pt idx="203">
                  <c:v>4.68</c:v>
                </c:pt>
                <c:pt idx="204">
                  <c:v>4.63</c:v>
                </c:pt>
                <c:pt idx="205">
                  <c:v>4.76</c:v>
                </c:pt>
                <c:pt idx="206">
                  <c:v>4.8099999999999996</c:v>
                </c:pt>
                <c:pt idx="207">
                  <c:v>4.74</c:v>
                </c:pt>
                <c:pt idx="208">
                  <c:v>4.74</c:v>
                </c:pt>
                <c:pt idx="209">
                  <c:v>4.76</c:v>
                </c:pt>
                <c:pt idx="210">
                  <c:v>4.99</c:v>
                </c:pt>
                <c:pt idx="211">
                  <c:v>5.07</c:v>
                </c:pt>
                <c:pt idx="212">
                  <c:v>5.22</c:v>
                </c:pt>
                <c:pt idx="213">
                  <c:v>5.2</c:v>
                </c:pt>
                <c:pt idx="214">
                  <c:v>5.42</c:v>
                </c:pt>
                <c:pt idx="215">
                  <c:v>5.3</c:v>
                </c:pt>
                <c:pt idx="216">
                  <c:v>5.45</c:v>
                </c:pt>
                <c:pt idx="217">
                  <c:v>5.73</c:v>
                </c:pt>
                <c:pt idx="218">
                  <c:v>5.85</c:v>
                </c:pt>
                <c:pt idx="219">
                  <c:v>6.02</c:v>
                </c:pt>
                <c:pt idx="220">
                  <c:v>6.27</c:v>
                </c:pt>
                <c:pt idx="221">
                  <c:v>6.53</c:v>
                </c:pt>
                <c:pt idx="222">
                  <c:v>6.54</c:v>
                </c:pt>
                <c:pt idx="223">
                  <c:v>6.5</c:v>
                </c:pt>
                <c:pt idx="224">
                  <c:v>6.52</c:v>
                </c:pt>
                <c:pt idx="225">
                  <c:v>6.51</c:v>
                </c:pt>
                <c:pt idx="226">
                  <c:v>6.51</c:v>
                </c:pt>
                <c:pt idx="227">
                  <c:v>6.4</c:v>
                </c:pt>
                <c:pt idx="228">
                  <c:v>5.98</c:v>
                </c:pt>
                <c:pt idx="229">
                  <c:v>5.49</c:v>
                </c:pt>
                <c:pt idx="230">
                  <c:v>5.31</c:v>
                </c:pt>
                <c:pt idx="231">
                  <c:v>4.8</c:v>
                </c:pt>
                <c:pt idx="232">
                  <c:v>4.21</c:v>
                </c:pt>
                <c:pt idx="233">
                  <c:v>3.97</c:v>
                </c:pt>
                <c:pt idx="234">
                  <c:v>3.77</c:v>
                </c:pt>
                <c:pt idx="235">
                  <c:v>3.65</c:v>
                </c:pt>
                <c:pt idx="236">
                  <c:v>3.07</c:v>
                </c:pt>
                <c:pt idx="237">
                  <c:v>2.4900000000000002</c:v>
                </c:pt>
                <c:pt idx="238">
                  <c:v>2.09</c:v>
                </c:pt>
                <c:pt idx="239">
                  <c:v>1.82</c:v>
                </c:pt>
                <c:pt idx="240">
                  <c:v>1.73</c:v>
                </c:pt>
                <c:pt idx="241">
                  <c:v>1.74</c:v>
                </c:pt>
                <c:pt idx="242">
                  <c:v>1.73</c:v>
                </c:pt>
                <c:pt idx="243">
                  <c:v>1.75</c:v>
                </c:pt>
                <c:pt idx="244">
                  <c:v>1.75</c:v>
                </c:pt>
                <c:pt idx="245">
                  <c:v>1.75</c:v>
                </c:pt>
                <c:pt idx="246">
                  <c:v>1.73</c:v>
                </c:pt>
                <c:pt idx="247">
                  <c:v>1.74</c:v>
                </c:pt>
                <c:pt idx="248">
                  <c:v>1.75</c:v>
                </c:pt>
                <c:pt idx="249">
                  <c:v>1.75</c:v>
                </c:pt>
                <c:pt idx="250">
                  <c:v>1.34</c:v>
                </c:pt>
                <c:pt idx="251">
                  <c:v>1.24</c:v>
                </c:pt>
                <c:pt idx="252">
                  <c:v>1.24</c:v>
                </c:pt>
                <c:pt idx="253">
                  <c:v>1.26</c:v>
                </c:pt>
                <c:pt idx="254">
                  <c:v>1.25</c:v>
                </c:pt>
                <c:pt idx="255">
                  <c:v>1.26</c:v>
                </c:pt>
                <c:pt idx="256">
                  <c:v>1.26</c:v>
                </c:pt>
                <c:pt idx="257">
                  <c:v>1.22</c:v>
                </c:pt>
                <c:pt idx="258">
                  <c:v>1.01</c:v>
                </c:pt>
                <c:pt idx="259">
                  <c:v>1.03</c:v>
                </c:pt>
                <c:pt idx="260">
                  <c:v>1.01</c:v>
                </c:pt>
                <c:pt idx="261">
                  <c:v>1.01</c:v>
                </c:pt>
                <c:pt idx="262">
                  <c:v>1</c:v>
                </c:pt>
                <c:pt idx="263">
                  <c:v>0.98</c:v>
                </c:pt>
                <c:pt idx="264">
                  <c:v>1</c:v>
                </c:pt>
                <c:pt idx="265">
                  <c:v>1.01</c:v>
                </c:pt>
                <c:pt idx="266">
                  <c:v>1</c:v>
                </c:pt>
                <c:pt idx="267">
                  <c:v>1</c:v>
                </c:pt>
                <c:pt idx="268">
                  <c:v>1</c:v>
                </c:pt>
                <c:pt idx="269">
                  <c:v>1.03</c:v>
                </c:pt>
                <c:pt idx="270">
                  <c:v>1.26</c:v>
                </c:pt>
                <c:pt idx="271">
                  <c:v>1.43</c:v>
                </c:pt>
                <c:pt idx="272">
                  <c:v>1.61</c:v>
                </c:pt>
                <c:pt idx="273">
                  <c:v>1.76</c:v>
                </c:pt>
                <c:pt idx="274">
                  <c:v>1.93</c:v>
                </c:pt>
                <c:pt idx="275">
                  <c:v>2.16</c:v>
                </c:pt>
                <c:pt idx="276">
                  <c:v>2.2799999999999998</c:v>
                </c:pt>
                <c:pt idx="277">
                  <c:v>2.5</c:v>
                </c:pt>
                <c:pt idx="278">
                  <c:v>2.63</c:v>
                </c:pt>
                <c:pt idx="279">
                  <c:v>2.79</c:v>
                </c:pt>
                <c:pt idx="280">
                  <c:v>3</c:v>
                </c:pt>
                <c:pt idx="281">
                  <c:v>3.04</c:v>
                </c:pt>
                <c:pt idx="282">
                  <c:v>3.26</c:v>
                </c:pt>
                <c:pt idx="283">
                  <c:v>3.5</c:v>
                </c:pt>
                <c:pt idx="284">
                  <c:v>3.62</c:v>
                </c:pt>
                <c:pt idx="285">
                  <c:v>3.78</c:v>
                </c:pt>
                <c:pt idx="286">
                  <c:v>4</c:v>
                </c:pt>
                <c:pt idx="287">
                  <c:v>4.16</c:v>
                </c:pt>
                <c:pt idx="288">
                  <c:v>4.29</c:v>
                </c:pt>
                <c:pt idx="289">
                  <c:v>4.49</c:v>
                </c:pt>
                <c:pt idx="290">
                  <c:v>4.59</c:v>
                </c:pt>
                <c:pt idx="291">
                  <c:v>4.79</c:v>
                </c:pt>
                <c:pt idx="292">
                  <c:v>4.9400000000000004</c:v>
                </c:pt>
                <c:pt idx="293">
                  <c:v>4.99</c:v>
                </c:pt>
                <c:pt idx="294">
                  <c:v>5.24</c:v>
                </c:pt>
                <c:pt idx="295">
                  <c:v>5.25</c:v>
                </c:pt>
                <c:pt idx="296">
                  <c:v>5.25</c:v>
                </c:pt>
                <c:pt idx="297">
                  <c:v>5.25</c:v>
                </c:pt>
                <c:pt idx="298">
                  <c:v>5.25</c:v>
                </c:pt>
                <c:pt idx="299">
                  <c:v>5.24</c:v>
                </c:pt>
                <c:pt idx="300">
                  <c:v>5.25</c:v>
                </c:pt>
                <c:pt idx="301">
                  <c:v>5.26</c:v>
                </c:pt>
                <c:pt idx="302">
                  <c:v>5.26</c:v>
                </c:pt>
                <c:pt idx="303">
                  <c:v>5.25</c:v>
                </c:pt>
                <c:pt idx="304">
                  <c:v>5.25</c:v>
                </c:pt>
                <c:pt idx="305">
                  <c:v>5.25</c:v>
                </c:pt>
                <c:pt idx="306">
                  <c:v>5.26</c:v>
                </c:pt>
                <c:pt idx="307">
                  <c:v>5.0199999999999996</c:v>
                </c:pt>
                <c:pt idx="308">
                  <c:v>4.9400000000000004</c:v>
                </c:pt>
                <c:pt idx="309">
                  <c:v>4.76</c:v>
                </c:pt>
                <c:pt idx="310">
                  <c:v>4.49</c:v>
                </c:pt>
                <c:pt idx="311">
                  <c:v>4.24</c:v>
                </c:pt>
                <c:pt idx="312">
                  <c:v>3.94</c:v>
                </c:pt>
                <c:pt idx="313">
                  <c:v>2.98</c:v>
                </c:pt>
                <c:pt idx="314">
                  <c:v>2.61</c:v>
                </c:pt>
                <c:pt idx="315">
                  <c:v>2.2799999999999998</c:v>
                </c:pt>
                <c:pt idx="316">
                  <c:v>1.98</c:v>
                </c:pt>
                <c:pt idx="317">
                  <c:v>2</c:v>
                </c:pt>
                <c:pt idx="318">
                  <c:v>2.0099999999999998</c:v>
                </c:pt>
                <c:pt idx="319">
                  <c:v>2</c:v>
                </c:pt>
                <c:pt idx="320">
                  <c:v>1.81</c:v>
                </c:pt>
                <c:pt idx="321">
                  <c:v>0.97</c:v>
                </c:pt>
                <c:pt idx="322">
                  <c:v>0.39</c:v>
                </c:pt>
                <c:pt idx="323">
                  <c:v>0.16</c:v>
                </c:pt>
                <c:pt idx="324">
                  <c:v>0.15</c:v>
                </c:pt>
                <c:pt idx="325">
                  <c:v>0.22</c:v>
                </c:pt>
                <c:pt idx="326">
                  <c:v>0.18</c:v>
                </c:pt>
                <c:pt idx="327">
                  <c:v>0.15</c:v>
                </c:pt>
                <c:pt idx="328">
                  <c:v>0.18</c:v>
                </c:pt>
                <c:pt idx="329">
                  <c:v>0.21</c:v>
                </c:pt>
                <c:pt idx="330">
                  <c:v>0.16</c:v>
                </c:pt>
                <c:pt idx="331">
                  <c:v>0.16</c:v>
                </c:pt>
                <c:pt idx="332">
                  <c:v>0.15</c:v>
                </c:pt>
                <c:pt idx="333">
                  <c:v>0.12</c:v>
                </c:pt>
                <c:pt idx="334">
                  <c:v>0.12</c:v>
                </c:pt>
                <c:pt idx="335">
                  <c:v>0.12</c:v>
                </c:pt>
                <c:pt idx="336">
                  <c:v>0.11</c:v>
                </c:pt>
                <c:pt idx="337">
                  <c:v>0.13</c:v>
                </c:pt>
                <c:pt idx="338">
                  <c:v>0.16</c:v>
                </c:pt>
                <c:pt idx="339">
                  <c:v>0.2</c:v>
                </c:pt>
                <c:pt idx="340">
                  <c:v>0.2</c:v>
                </c:pt>
                <c:pt idx="341">
                  <c:v>0.18</c:v>
                </c:pt>
                <c:pt idx="342">
                  <c:v>0.18</c:v>
                </c:pt>
                <c:pt idx="343">
                  <c:v>0.19</c:v>
                </c:pt>
                <c:pt idx="344">
                  <c:v>0.19</c:v>
                </c:pt>
                <c:pt idx="345">
                  <c:v>0.19</c:v>
                </c:pt>
                <c:pt idx="346">
                  <c:v>0.19</c:v>
                </c:pt>
                <c:pt idx="347">
                  <c:v>0.18</c:v>
                </c:pt>
                <c:pt idx="348">
                  <c:v>0.17</c:v>
                </c:pt>
                <c:pt idx="349">
                  <c:v>0.16</c:v>
                </c:pt>
                <c:pt idx="350">
                  <c:v>0.14000000000000001</c:v>
                </c:pt>
                <c:pt idx="351">
                  <c:v>0.1</c:v>
                </c:pt>
                <c:pt idx="352">
                  <c:v>0.09</c:v>
                </c:pt>
                <c:pt idx="353">
                  <c:v>0.09</c:v>
                </c:pt>
                <c:pt idx="354">
                  <c:v>7.0000000000000007E-2</c:v>
                </c:pt>
                <c:pt idx="355">
                  <c:v>0.1</c:v>
                </c:pt>
                <c:pt idx="356">
                  <c:v>0.08</c:v>
                </c:pt>
                <c:pt idx="357">
                  <c:v>7.0000000000000007E-2</c:v>
                </c:pt>
                <c:pt idx="358">
                  <c:v>0.08</c:v>
                </c:pt>
                <c:pt idx="359">
                  <c:v>7.0000000000000007E-2</c:v>
                </c:pt>
                <c:pt idx="360">
                  <c:v>0.08</c:v>
                </c:pt>
                <c:pt idx="361">
                  <c:v>0.1</c:v>
                </c:pt>
                <c:pt idx="362">
                  <c:v>0.13</c:v>
                </c:pt>
                <c:pt idx="363">
                  <c:v>0.14000000000000001</c:v>
                </c:pt>
                <c:pt idx="364">
                  <c:v>0.16</c:v>
                </c:pt>
                <c:pt idx="365">
                  <c:v>0.16</c:v>
                </c:pt>
                <c:pt idx="366">
                  <c:v>0.16</c:v>
                </c:pt>
                <c:pt idx="367">
                  <c:v>0.13</c:v>
                </c:pt>
                <c:pt idx="368">
                  <c:v>0.14000000000000001</c:v>
                </c:pt>
                <c:pt idx="369">
                  <c:v>0.16</c:v>
                </c:pt>
                <c:pt idx="370">
                  <c:v>0.16</c:v>
                </c:pt>
                <c:pt idx="371">
                  <c:v>0.16</c:v>
                </c:pt>
                <c:pt idx="372">
                  <c:v>0.14000000000000001</c:v>
                </c:pt>
                <c:pt idx="373">
                  <c:v>0.15</c:v>
                </c:pt>
                <c:pt idx="374">
                  <c:v>0.14000000000000001</c:v>
                </c:pt>
                <c:pt idx="375">
                  <c:v>0.15</c:v>
                </c:pt>
                <c:pt idx="376">
                  <c:v>0.11</c:v>
                </c:pt>
                <c:pt idx="377">
                  <c:v>0.09</c:v>
                </c:pt>
                <c:pt idx="378">
                  <c:v>0.09</c:v>
                </c:pt>
                <c:pt idx="379">
                  <c:v>0.08</c:v>
                </c:pt>
                <c:pt idx="380">
                  <c:v>0.08</c:v>
                </c:pt>
                <c:pt idx="381">
                  <c:v>0.09</c:v>
                </c:pt>
                <c:pt idx="382">
                  <c:v>0.08</c:v>
                </c:pt>
                <c:pt idx="383">
                  <c:v>0.09</c:v>
                </c:pt>
                <c:pt idx="384">
                  <c:v>7.0000000000000007E-2</c:v>
                </c:pt>
                <c:pt idx="385">
                  <c:v>7.0000000000000007E-2</c:v>
                </c:pt>
                <c:pt idx="386">
                  <c:v>0.08</c:v>
                </c:pt>
                <c:pt idx="387">
                  <c:v>0.09</c:v>
                </c:pt>
                <c:pt idx="388">
                  <c:v>0.09</c:v>
                </c:pt>
                <c:pt idx="389">
                  <c:v>0.1</c:v>
                </c:pt>
                <c:pt idx="390">
                  <c:v>0.09</c:v>
                </c:pt>
                <c:pt idx="391">
                  <c:v>0.09</c:v>
                </c:pt>
                <c:pt idx="392">
                  <c:v>0.09</c:v>
                </c:pt>
                <c:pt idx="393">
                  <c:v>0.09</c:v>
                </c:pt>
                <c:pt idx="394">
                  <c:v>0.09</c:v>
                </c:pt>
                <c:pt idx="395">
                  <c:v>0.12</c:v>
                </c:pt>
                <c:pt idx="396">
                  <c:v>0.11</c:v>
                </c:pt>
                <c:pt idx="397">
                  <c:v>0.11</c:v>
                </c:pt>
                <c:pt idx="398">
                  <c:v>0.11</c:v>
                </c:pt>
                <c:pt idx="399">
                  <c:v>0.12</c:v>
                </c:pt>
                <c:pt idx="400">
                  <c:v>0.12</c:v>
                </c:pt>
                <c:pt idx="401">
                  <c:v>0.13</c:v>
                </c:pt>
                <c:pt idx="402">
                  <c:v>0.13</c:v>
                </c:pt>
                <c:pt idx="403">
                  <c:v>0.14000000000000001</c:v>
                </c:pt>
                <c:pt idx="404">
                  <c:v>0.14000000000000001</c:v>
                </c:pt>
                <c:pt idx="405">
                  <c:v>0.12</c:v>
                </c:pt>
                <c:pt idx="406">
                  <c:v>0.12</c:v>
                </c:pt>
                <c:pt idx="407">
                  <c:v>0.24</c:v>
                </c:pt>
                <c:pt idx="408">
                  <c:v>0.34</c:v>
                </c:pt>
                <c:pt idx="409">
                  <c:v>0.38</c:v>
                </c:pt>
                <c:pt idx="410">
                  <c:v>0.36</c:v>
                </c:pt>
                <c:pt idx="411">
                  <c:v>0.37</c:v>
                </c:pt>
                <c:pt idx="412">
                  <c:v>0.37</c:v>
                </c:pt>
                <c:pt idx="413">
                  <c:v>0.38</c:v>
                </c:pt>
                <c:pt idx="414">
                  <c:v>0.39</c:v>
                </c:pt>
                <c:pt idx="415">
                  <c:v>0.4</c:v>
                </c:pt>
                <c:pt idx="416">
                  <c:v>0.4</c:v>
                </c:pt>
                <c:pt idx="417">
                  <c:v>0.4</c:v>
                </c:pt>
                <c:pt idx="418">
                  <c:v>0.41</c:v>
                </c:pt>
                <c:pt idx="419">
                  <c:v>0.54</c:v>
                </c:pt>
                <c:pt idx="420">
                  <c:v>0.65</c:v>
                </c:pt>
                <c:pt idx="421">
                  <c:v>0.66</c:v>
                </c:pt>
                <c:pt idx="422">
                  <c:v>0.79</c:v>
                </c:pt>
                <c:pt idx="423">
                  <c:v>0.9</c:v>
                </c:pt>
                <c:pt idx="424">
                  <c:v>0.91</c:v>
                </c:pt>
                <c:pt idx="425">
                  <c:v>1.04</c:v>
                </c:pt>
                <c:pt idx="426">
                  <c:v>1.1499999999999999</c:v>
                </c:pt>
                <c:pt idx="427">
                  <c:v>1.1599999999999999</c:v>
                </c:pt>
                <c:pt idx="428">
                  <c:v>1.1499999999999999</c:v>
                </c:pt>
                <c:pt idx="429">
                  <c:v>1.1499999999999999</c:v>
                </c:pt>
                <c:pt idx="430">
                  <c:v>1.1599999999999999</c:v>
                </c:pt>
                <c:pt idx="431">
                  <c:v>1.3</c:v>
                </c:pt>
                <c:pt idx="432">
                  <c:v>1.41</c:v>
                </c:pt>
                <c:pt idx="433">
                  <c:v>1.42</c:v>
                </c:pt>
                <c:pt idx="434">
                  <c:v>1.51</c:v>
                </c:pt>
                <c:pt idx="435">
                  <c:v>1.69</c:v>
                </c:pt>
                <c:pt idx="436">
                  <c:v>1.7</c:v>
                </c:pt>
                <c:pt idx="437">
                  <c:v>1.82</c:v>
                </c:pt>
                <c:pt idx="438">
                  <c:v>1.91</c:v>
                </c:pt>
                <c:pt idx="439">
                  <c:v>1.91</c:v>
                </c:pt>
                <c:pt idx="440">
                  <c:v>1.95</c:v>
                </c:pt>
                <c:pt idx="441">
                  <c:v>2.19</c:v>
                </c:pt>
                <c:pt idx="442">
                  <c:v>2.2000000000000002</c:v>
                </c:pt>
                <c:pt idx="443">
                  <c:v>2.27</c:v>
                </c:pt>
                <c:pt idx="444">
                  <c:v>2.4</c:v>
                </c:pt>
                <c:pt idx="445">
                  <c:v>2.4</c:v>
                </c:pt>
                <c:pt idx="446">
                  <c:v>2.41</c:v>
                </c:pt>
                <c:pt idx="447">
                  <c:v>2.42</c:v>
                </c:pt>
                <c:pt idx="448">
                  <c:v>2.39</c:v>
                </c:pt>
                <c:pt idx="449">
                  <c:v>2.38</c:v>
                </c:pt>
                <c:pt idx="450">
                  <c:v>2.4</c:v>
                </c:pt>
                <c:pt idx="451">
                  <c:v>2.13</c:v>
                </c:pt>
                <c:pt idx="452">
                  <c:v>2.04</c:v>
                </c:pt>
                <c:pt idx="453">
                  <c:v>1.83</c:v>
                </c:pt>
                <c:pt idx="454">
                  <c:v>1.55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162-4D9F-B8B5-21BC0AB8F6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9219872"/>
        <c:axId val="1738292624"/>
      </c:lineChart>
      <c:dateAx>
        <c:axId val="1729219872"/>
        <c:scaling>
          <c:orientation val="minMax"/>
          <c:max val="43800"/>
          <c:min val="29952"/>
        </c:scaling>
        <c:delete val="0"/>
        <c:axPos val="b"/>
        <c:numFmt formatCode="[$-409]mmm\-yy;@" sourceLinked="0"/>
        <c:majorTickMark val="none"/>
        <c:minorTickMark val="none"/>
        <c:tickLblPos val="low"/>
        <c:spPr>
          <a:ln w="31750">
            <a:solidFill>
              <a:schemeClr val="tx1"/>
            </a:solidFill>
          </a:ln>
        </c:spPr>
        <c:crossAx val="1738292624"/>
        <c:crosses val="autoZero"/>
        <c:auto val="1"/>
        <c:lblOffset val="100"/>
        <c:baseTimeUnit val="months"/>
        <c:majorUnit val="13"/>
        <c:majorTimeUnit val="months"/>
      </c:dateAx>
      <c:valAx>
        <c:axId val="1738292624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Percent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1729219872"/>
        <c:crosses val="autoZero"/>
        <c:crossBetween val="between"/>
      </c:valAx>
      <c:valAx>
        <c:axId val="1738285136"/>
        <c:scaling>
          <c:orientation val="minMax"/>
          <c:max val="0.01"/>
          <c:min val="0"/>
        </c:scaling>
        <c:delete val="0"/>
        <c:axPos val="r"/>
        <c:numFmt formatCode="General" sourceLinked="1"/>
        <c:majorTickMark val="none"/>
        <c:minorTickMark val="none"/>
        <c:tickLblPos val="none"/>
        <c:crossAx val="1697713776"/>
        <c:crosses val="max"/>
        <c:crossBetween val="between"/>
      </c:valAx>
      <c:catAx>
        <c:axId val="169771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noFill/>
            <a:prstDash val="solid"/>
            <a:round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ysClr val="windowText" lastClr="000000">
                    <a:tint val="75000"/>
                  </a:sysClr>
                </a:solidFill>
                <a:prstDash val="solid"/>
                <a:round/>
              </a14:hiddenLine>
            </a:ext>
          </a:extLst>
        </c:spPr>
        <c:crossAx val="1738285136"/>
        <c:crosses val="autoZero"/>
        <c:auto val="1"/>
        <c:lblAlgn val="ctr"/>
        <c:lblOffset val="100"/>
        <c:noMultiLvlLbl val="0"/>
      </c:catAx>
      <c:spPr>
        <a:noFill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</c:spPr>
  <c:txPr>
    <a:bodyPr/>
    <a:lstStyle/>
    <a:p>
      <a:pPr>
        <a:defRPr sz="1600" b="1"/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v>Marin</c:v>
          </c:tx>
          <c:spPr>
            <a:ln w="38100" cap="rnd">
              <a:solidFill>
                <a:srgbClr val="292934"/>
              </a:solidFill>
              <a:round/>
            </a:ln>
            <a:effectLst/>
          </c:spPr>
          <c:marker>
            <c:symbol val="none"/>
          </c:marker>
          <c:cat>
            <c:strRef>
              <c:f>'July 2010-18 # change'!$B$6:$J$6</c:f>
              <c:strCache>
                <c:ptCount val="9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</c:strCache>
            </c:strRef>
          </c:cat>
          <c:val>
            <c:numRef>
              <c:f>'July 2010-18 # change'!$B$27:$J$27</c:f>
              <c:numCache>
                <c:formatCode>#,##0</c:formatCode>
                <c:ptCount val="9"/>
                <c:pt idx="0">
                  <c:v>2191</c:v>
                </c:pt>
                <c:pt idx="1">
                  <c:v>1558</c:v>
                </c:pt>
                <c:pt idx="2">
                  <c:v>2684</c:v>
                </c:pt>
                <c:pt idx="3">
                  <c:v>2170</c:v>
                </c:pt>
                <c:pt idx="4">
                  <c:v>362</c:v>
                </c:pt>
                <c:pt idx="5">
                  <c:v>889</c:v>
                </c:pt>
                <c:pt idx="6">
                  <c:v>-447</c:v>
                </c:pt>
                <c:pt idx="7">
                  <c:v>279</c:v>
                </c:pt>
                <c:pt idx="8">
                  <c:v>-699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33C-4909-988B-91A1747BE714}"/>
            </c:ext>
          </c:extLst>
        </c:ser>
        <c:ser>
          <c:idx val="1"/>
          <c:order val="1"/>
          <c:tx>
            <c:v>Sonoma</c:v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'July 2010-18 # change'!$B$55:$J$55</c:f>
              <c:numCache>
                <c:formatCode>#,##0</c:formatCode>
                <c:ptCount val="9"/>
                <c:pt idx="0">
                  <c:v>3622</c:v>
                </c:pt>
                <c:pt idx="1">
                  <c:v>2911</c:v>
                </c:pt>
                <c:pt idx="2">
                  <c:v>4397</c:v>
                </c:pt>
                <c:pt idx="3">
                  <c:v>3373</c:v>
                </c:pt>
                <c:pt idx="4">
                  <c:v>2784</c:v>
                </c:pt>
                <c:pt idx="5">
                  <c:v>1967</c:v>
                </c:pt>
                <c:pt idx="6">
                  <c:v>72</c:v>
                </c:pt>
                <c:pt idx="7">
                  <c:v>-2682</c:v>
                </c:pt>
                <c:pt idx="8">
                  <c:v>-2019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3C-4909-988B-91A1747BE714}"/>
            </c:ext>
          </c:extLst>
        </c:ser>
        <c:ser>
          <c:idx val="2"/>
          <c:order val="2"/>
          <c:tx>
            <c:v>Napa</c:v>
          </c:tx>
          <c:spPr>
            <a:ln w="38100" cap="rnd">
              <a:solidFill>
                <a:srgbClr val="93A299"/>
              </a:solidFill>
              <a:round/>
            </a:ln>
            <a:effectLst/>
          </c:spPr>
          <c:marker>
            <c:symbol val="none"/>
          </c:marker>
          <c:val>
            <c:numRef>
              <c:f>'July 2010-18 # change'!$B$34:$J$34</c:f>
              <c:numCache>
                <c:formatCode>#,##0</c:formatCode>
                <c:ptCount val="9"/>
                <c:pt idx="0">
                  <c:v>914</c:v>
                </c:pt>
                <c:pt idx="1">
                  <c:v>1432</c:v>
                </c:pt>
                <c:pt idx="2">
                  <c:v>522</c:v>
                </c:pt>
                <c:pt idx="3">
                  <c:v>1149</c:v>
                </c:pt>
                <c:pt idx="4">
                  <c:v>603</c:v>
                </c:pt>
                <c:pt idx="5">
                  <c:v>261</c:v>
                </c:pt>
                <c:pt idx="6">
                  <c:v>-488</c:v>
                </c:pt>
                <c:pt idx="7">
                  <c:v>-405</c:v>
                </c:pt>
                <c:pt idx="8">
                  <c:v>-511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33C-4909-988B-91A1747BE7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6710368"/>
        <c:axId val="827255760"/>
      </c:lineChart>
      <c:lineChart>
        <c:grouping val="standard"/>
        <c:varyColors val="0"/>
        <c:ser>
          <c:idx val="3"/>
          <c:order val="3"/>
          <c:tx>
            <c:v>CA</c:v>
          </c:tx>
          <c:spPr>
            <a:ln w="381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val>
            <c:numRef>
              <c:f>'July 2010-18 % change'!$B$65:$J$65</c:f>
              <c:numCache>
                <c:formatCode>0.0</c:formatCode>
                <c:ptCount val="9"/>
                <c:pt idx="0">
                  <c:v>0.96866056000042178</c:v>
                </c:pt>
                <c:pt idx="1">
                  <c:v>0.98493371666511531</c:v>
                </c:pt>
                <c:pt idx="2">
                  <c:v>0.81073132822351446</c:v>
                </c:pt>
                <c:pt idx="3">
                  <c:v>0.86576813627411553</c:v>
                </c:pt>
                <c:pt idx="4">
                  <c:v>0.80734912052225727</c:v>
                </c:pt>
                <c:pt idx="5">
                  <c:v>0.64844582371654125</c:v>
                </c:pt>
                <c:pt idx="6">
                  <c:v>0.7173410952239605</c:v>
                </c:pt>
                <c:pt idx="7">
                  <c:v>0.57380268398471124</c:v>
                </c:pt>
                <c:pt idx="8">
                  <c:v>0.3548916646167033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33C-4909-988B-91A1747BE7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4209839"/>
        <c:axId val="1768214207"/>
      </c:lineChart>
      <c:catAx>
        <c:axId val="82671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22225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7255760"/>
        <c:crosses val="autoZero"/>
        <c:auto val="1"/>
        <c:lblAlgn val="ctr"/>
        <c:lblOffset val="100"/>
        <c:noMultiLvlLbl val="0"/>
      </c:catAx>
      <c:valAx>
        <c:axId val="827255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6710368"/>
        <c:crosses val="autoZero"/>
        <c:crossBetween val="between"/>
      </c:valAx>
      <c:valAx>
        <c:axId val="1768214207"/>
        <c:scaling>
          <c:orientation val="minMax"/>
          <c:max val="1.4"/>
          <c:min val="-1.2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4209839"/>
        <c:crosses val="max"/>
        <c:crossBetween val="between"/>
        <c:majorUnit val="0.2"/>
        <c:minorUnit val="0.2"/>
      </c:valAx>
      <c:catAx>
        <c:axId val="2134209839"/>
        <c:scaling>
          <c:orientation val="minMax"/>
        </c:scaling>
        <c:delete val="1"/>
        <c:axPos val="b"/>
        <c:majorTickMark val="out"/>
        <c:minorTickMark val="none"/>
        <c:tickLblPos val="nextTo"/>
        <c:crossAx val="1768214207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238622986780527"/>
          <c:y val="0.10867672790901137"/>
          <c:w val="0.85029819120985606"/>
          <c:h val="0.840524139028075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'Raw Data and Table'!$F$4</c:f>
              <c:strCache>
                <c:ptCount val="1"/>
                <c:pt idx="0">
                  <c:v>Births</c:v>
                </c:pt>
              </c:strCache>
            </c:strRef>
          </c:tx>
          <c:invertIfNegative val="0"/>
          <c:cat>
            <c:strRef>
              <c:f>'Raw Data and Table'!$B$15:$B$23</c:f>
              <c:strCache>
                <c:ptCount val="9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</c:strCache>
            </c:strRef>
          </c:cat>
          <c:val>
            <c:numRef>
              <c:f>'Raw Data and Table'!$F$15:$F$23</c:f>
              <c:numCache>
                <c:formatCode>#,##0</c:formatCode>
                <c:ptCount val="9"/>
                <c:pt idx="0">
                  <c:v>2382</c:v>
                </c:pt>
                <c:pt idx="1">
                  <c:v>2323</c:v>
                </c:pt>
                <c:pt idx="2">
                  <c:v>2321</c:v>
                </c:pt>
                <c:pt idx="3">
                  <c:v>2428</c:v>
                </c:pt>
                <c:pt idx="4">
                  <c:v>2301</c:v>
                </c:pt>
                <c:pt idx="5">
                  <c:v>2291</c:v>
                </c:pt>
                <c:pt idx="6">
                  <c:v>2226</c:v>
                </c:pt>
                <c:pt idx="7">
                  <c:v>2189</c:v>
                </c:pt>
                <c:pt idx="8">
                  <c:v>2119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D3-45CA-9DE1-6DF6675487D8}"/>
            </c:ext>
          </c:extLst>
        </c:ser>
        <c:ser>
          <c:idx val="1"/>
          <c:order val="1"/>
          <c:tx>
            <c:strRef>
              <c:f>'Raw Data and Table'!$G$4</c:f>
              <c:strCache>
                <c:ptCount val="1"/>
                <c:pt idx="0">
                  <c:v>Deaths</c:v>
                </c:pt>
              </c:strCache>
            </c:strRef>
          </c:tx>
          <c:invertIfNegative val="0"/>
          <c:cat>
            <c:strRef>
              <c:f>'Raw Data and Table'!$B$15:$B$23</c:f>
              <c:strCache>
                <c:ptCount val="9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</c:strCache>
            </c:strRef>
          </c:cat>
          <c:val>
            <c:numRef>
              <c:f>'Raw Data and Table'!$G$15:$G$23</c:f>
              <c:numCache>
                <c:formatCode>#,##0</c:formatCode>
                <c:ptCount val="9"/>
                <c:pt idx="0">
                  <c:v>-1828</c:v>
                </c:pt>
                <c:pt idx="1">
                  <c:v>-1868</c:v>
                </c:pt>
                <c:pt idx="2">
                  <c:v>-1882</c:v>
                </c:pt>
                <c:pt idx="3">
                  <c:v>-1878</c:v>
                </c:pt>
                <c:pt idx="4">
                  <c:v>-1952</c:v>
                </c:pt>
                <c:pt idx="5">
                  <c:v>-1900</c:v>
                </c:pt>
                <c:pt idx="6">
                  <c:v>-1954</c:v>
                </c:pt>
                <c:pt idx="7">
                  <c:v>-1997</c:v>
                </c:pt>
                <c:pt idx="8">
                  <c:v>-1929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D3-45CA-9DE1-6DF6675487D8}"/>
            </c:ext>
          </c:extLst>
        </c:ser>
        <c:ser>
          <c:idx val="2"/>
          <c:order val="2"/>
          <c:tx>
            <c:strRef>
              <c:f>'Raw Data and Table'!$H$4</c:f>
              <c:strCache>
                <c:ptCount val="1"/>
                <c:pt idx="0">
                  <c:v>Net Foreign</c:v>
                </c:pt>
              </c:strCache>
            </c:strRef>
          </c:tx>
          <c:invertIfNegative val="0"/>
          <c:cat>
            <c:strRef>
              <c:f>'Raw Data and Table'!$B$15:$B$23</c:f>
              <c:strCache>
                <c:ptCount val="9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</c:strCache>
            </c:strRef>
          </c:cat>
          <c:val>
            <c:numRef>
              <c:f>'Raw Data and Table'!$H$15:$H$23</c:f>
              <c:numCache>
                <c:formatCode>#,##0</c:formatCode>
                <c:ptCount val="9"/>
                <c:pt idx="0">
                  <c:v>554</c:v>
                </c:pt>
                <c:pt idx="1">
                  <c:v>455</c:v>
                </c:pt>
                <c:pt idx="2">
                  <c:v>439</c:v>
                </c:pt>
                <c:pt idx="3">
                  <c:v>550</c:v>
                </c:pt>
                <c:pt idx="4">
                  <c:v>349</c:v>
                </c:pt>
                <c:pt idx="5">
                  <c:v>391</c:v>
                </c:pt>
                <c:pt idx="6">
                  <c:v>272</c:v>
                </c:pt>
                <c:pt idx="7">
                  <c:v>192</c:v>
                </c:pt>
                <c:pt idx="8">
                  <c:v>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D3-45CA-9DE1-6DF6675487D8}"/>
            </c:ext>
          </c:extLst>
        </c:ser>
        <c:ser>
          <c:idx val="3"/>
          <c:order val="3"/>
          <c:tx>
            <c:strRef>
              <c:f>'Raw Data and Table'!$I$4</c:f>
              <c:strCache>
                <c:ptCount val="1"/>
                <c:pt idx="0">
                  <c:v>Net Domestic</c:v>
                </c:pt>
              </c:strCache>
            </c:strRef>
          </c:tx>
          <c:invertIfNegative val="0"/>
          <c:cat>
            <c:strRef>
              <c:f>'Raw Data and Table'!$B$15:$B$23</c:f>
              <c:strCache>
                <c:ptCount val="9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</c:strCache>
            </c:strRef>
          </c:cat>
          <c:val>
            <c:numRef>
              <c:f>'Raw Data and Table'!$I$15:$I$23</c:f>
              <c:numCache>
                <c:formatCode>#,##0</c:formatCode>
                <c:ptCount val="9"/>
                <c:pt idx="0">
                  <c:v>1637</c:v>
                </c:pt>
                <c:pt idx="1">
                  <c:v>1103</c:v>
                </c:pt>
                <c:pt idx="2">
                  <c:v>2245</c:v>
                </c:pt>
                <c:pt idx="3">
                  <c:v>1620</c:v>
                </c:pt>
                <c:pt idx="4">
                  <c:v>13</c:v>
                </c:pt>
                <c:pt idx="5">
                  <c:v>498</c:v>
                </c:pt>
                <c:pt idx="6">
                  <c:v>-719</c:v>
                </c:pt>
                <c:pt idx="7">
                  <c:v>87</c:v>
                </c:pt>
                <c:pt idx="8">
                  <c:v>-889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D3-45CA-9DE1-6DF6675487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53700480"/>
        <c:axId val="1"/>
      </c:barChart>
      <c:lineChart>
        <c:grouping val="standard"/>
        <c:varyColors val="0"/>
        <c:ser>
          <c:idx val="4"/>
          <c:order val="4"/>
          <c:tx>
            <c:v>Net Change</c:v>
          </c:tx>
          <c:spPr>
            <a:ln w="38100">
              <a:solidFill>
                <a:sysClr val="windowText" lastClr="000000"/>
              </a:solidFill>
            </a:ln>
          </c:spPr>
          <c:marker>
            <c:spPr>
              <a:ln w="38100">
                <a:solidFill>
                  <a:sysClr val="windowText" lastClr="000000"/>
                </a:solidFill>
              </a:ln>
            </c:spPr>
          </c:marker>
          <c:cat>
            <c:strRef>
              <c:f>'Raw Data and Table'!$B$5:$B$20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2010-2011</c:v>
                </c:pt>
                <c:pt idx="11">
                  <c:v>2011-2012</c:v>
                </c:pt>
                <c:pt idx="12">
                  <c:v>2012-2013</c:v>
                </c:pt>
                <c:pt idx="13">
                  <c:v>2013-2014</c:v>
                </c:pt>
                <c:pt idx="14">
                  <c:v>2014-2015</c:v>
                </c:pt>
                <c:pt idx="15">
                  <c:v>2015-2016</c:v>
                </c:pt>
              </c:strCache>
            </c:strRef>
          </c:cat>
          <c:val>
            <c:numRef>
              <c:f>'Raw Data and Table'!$E$15:$E$23</c:f>
              <c:numCache>
                <c:formatCode>#,##0</c:formatCode>
                <c:ptCount val="9"/>
                <c:pt idx="0">
                  <c:v>2191</c:v>
                </c:pt>
                <c:pt idx="1">
                  <c:v>1558</c:v>
                </c:pt>
                <c:pt idx="2">
                  <c:v>2684</c:v>
                </c:pt>
                <c:pt idx="3">
                  <c:v>2170</c:v>
                </c:pt>
                <c:pt idx="4">
                  <c:v>362</c:v>
                </c:pt>
                <c:pt idx="5">
                  <c:v>889</c:v>
                </c:pt>
                <c:pt idx="6">
                  <c:v>-447</c:v>
                </c:pt>
                <c:pt idx="7">
                  <c:v>279</c:v>
                </c:pt>
                <c:pt idx="8">
                  <c:v>-699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4D3-45CA-9DE1-6DF6675487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53700480"/>
        <c:axId val="1"/>
      </c:lineChart>
      <c:catAx>
        <c:axId val="1253700480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low"/>
        <c:spPr>
          <a:ln w="38100">
            <a:solidFill>
              <a:schemeClr val="tx1"/>
            </a:solidFill>
          </a:ln>
        </c:spPr>
        <c:txPr>
          <a:bodyPr rot="-5400000" vert="horz"/>
          <a:lstStyle/>
          <a:p>
            <a:pPr>
              <a:defRPr sz="1600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Number of People</a:t>
                </a:r>
              </a:p>
            </c:rich>
          </c:tx>
          <c:layout>
            <c:manualLayout>
              <c:xMode val="edge"/>
              <c:yMode val="edge"/>
              <c:x val="1.026304448539144E-2"/>
              <c:y val="0.40359023303905195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253700480"/>
        <c:crosses val="autoZero"/>
        <c:crossBetween val="between"/>
        <c:majorUnit val="2500"/>
      </c:valAx>
    </c:plotArea>
    <c:legend>
      <c:legendPos val="b"/>
      <c:layout>
        <c:manualLayout>
          <c:xMode val="edge"/>
          <c:yMode val="edge"/>
          <c:x val="0.11280713661405192"/>
          <c:y val="3.8393064503300718E-2"/>
          <c:w val="0.8420146875826513"/>
          <c:h val="3.487489063867016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 b="1" i="0" u="none" strike="noStrike" baseline="0">
          <a:solidFill>
            <a:sysClr val="windowText" lastClr="000000"/>
          </a:solidFill>
          <a:latin typeface="Calibri" panose="020F0502020204030204" pitchFamily="34" charset="0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numRef>
              <c:f>Sheet2!$H$17:$H$28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Sheet2!$I$17:$I$28</c:f>
              <c:numCache>
                <c:formatCode>_(* #,##0_);_(* \(#,##0\);_(* "-"??_);_(@_)</c:formatCode>
                <c:ptCount val="12"/>
                <c:pt idx="0">
                  <c:v>11357</c:v>
                </c:pt>
                <c:pt idx="1">
                  <c:v>11286</c:v>
                </c:pt>
                <c:pt idx="2">
                  <c:v>10984</c:v>
                </c:pt>
                <c:pt idx="3">
                  <c:v>11375</c:v>
                </c:pt>
                <c:pt idx="4">
                  <c:v>11536</c:v>
                </c:pt>
                <c:pt idx="5">
                  <c:v>11380</c:v>
                </c:pt>
                <c:pt idx="6">
                  <c:v>11649</c:v>
                </c:pt>
                <c:pt idx="7">
                  <c:v>11765</c:v>
                </c:pt>
                <c:pt idx="8">
                  <c:v>11885</c:v>
                </c:pt>
                <c:pt idx="9">
                  <c:v>11844</c:v>
                </c:pt>
                <c:pt idx="10">
                  <c:v>12154</c:v>
                </c:pt>
                <c:pt idx="11">
                  <c:v>12336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AA-40B9-A84D-7D0F2208AD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02273944"/>
        <c:axId val="2129955112"/>
      </c:barChart>
      <c:catAx>
        <c:axId val="-2102273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2129955112"/>
        <c:crosses val="autoZero"/>
        <c:auto val="1"/>
        <c:lblAlgn val="ctr"/>
        <c:lblOffset val="100"/>
        <c:noMultiLvlLbl val="0"/>
      </c:catAx>
      <c:valAx>
        <c:axId val="2129955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-2102273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  <a:latin typeface="+mj-lt"/>
        </a:defRPr>
      </a:pPr>
      <a:endParaRPr lang="en-US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FBB-414D-8BF4-F456D803AB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FBB-414D-8BF4-F456D803AB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FBB-414D-8BF4-F456D803AB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FBB-414D-8BF4-F456D803AB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FBB-414D-8BF4-F456D803AB1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FBB-414D-8BF4-F456D803AB1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FBB-414D-8BF4-F456D803AB1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FBB-414D-8BF4-F456D803AB1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FBB-414D-8BF4-F456D803AB1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9FBB-414D-8BF4-F456D803AB15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9FBB-414D-8BF4-F456D803AB15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9FBB-414D-8BF4-F456D803AB15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9FBB-414D-8BF4-F456D803AB15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9FBB-414D-8BF4-F456D803AB15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9FBB-414D-8BF4-F456D803AB15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9FBB-414D-8BF4-F456D803AB15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9FBB-414D-8BF4-F456D803AB15}"/>
              </c:ext>
            </c:extLst>
          </c:dPt>
          <c:dLbls>
            <c:dLbl>
              <c:idx val="0"/>
              <c:layout>
                <c:manualLayout>
                  <c:x val="0.11219952458772831"/>
                  <c:y val="0.1253040680110397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BB-414D-8BF4-F456D803AB15}"/>
                </c:ext>
              </c:extLst>
            </c:dLbl>
            <c:dLbl>
              <c:idx val="1"/>
              <c:layout>
                <c:manualLayout>
                  <c:x val="3.135083939979201E-2"/>
                  <c:y val="-1.204622877395866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FBB-414D-8BF4-F456D803AB15}"/>
                </c:ext>
              </c:extLst>
            </c:dLbl>
            <c:dLbl>
              <c:idx val="2"/>
              <c:layout>
                <c:manualLayout>
                  <c:x val="0.19021876392809389"/>
                  <c:y val="-6.593371888829760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BB-414D-8BF4-F456D803AB15}"/>
                </c:ext>
              </c:extLst>
            </c:dLbl>
            <c:dLbl>
              <c:idx val="3"/>
              <c:layout>
                <c:manualLayout>
                  <c:x val="-0.14542199029366615"/>
                  <c:y val="1.215799205818801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BB-414D-8BF4-F456D803AB15}"/>
                </c:ext>
              </c:extLst>
            </c:dLbl>
            <c:dLbl>
              <c:idx val="4"/>
              <c:layout>
                <c:manualLayout>
                  <c:x val="-0.14475480364482743"/>
                  <c:y val="2.425055248127728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BB-414D-8BF4-F456D803AB15}"/>
                </c:ext>
              </c:extLst>
            </c:dLbl>
            <c:dLbl>
              <c:idx val="5"/>
              <c:layout>
                <c:manualLayout>
                  <c:x val="-4.3555378101322241E-2"/>
                  <c:y val="1.355645142684459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FBB-414D-8BF4-F456D803AB15}"/>
                </c:ext>
              </c:extLst>
            </c:dLbl>
            <c:dLbl>
              <c:idx val="6"/>
              <c:layout>
                <c:manualLayout>
                  <c:x val="-2.4823206061506464E-2"/>
                  <c:y val="5.403740578963124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BB-414D-8BF4-F456D803AB15}"/>
                </c:ext>
              </c:extLst>
            </c:dLbl>
            <c:dLbl>
              <c:idx val="7"/>
              <c:layout>
                <c:manualLayout>
                  <c:x val="-3.3718243945921857E-2"/>
                  <c:y val="0.1113953489192554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FBB-414D-8BF4-F456D803AB15}"/>
                </c:ext>
              </c:extLst>
            </c:dLbl>
            <c:dLbl>
              <c:idx val="8"/>
              <c:layout>
                <c:manualLayout>
                  <c:x val="-4.4480451146436881E-2"/>
                  <c:y val="0.1144969749312131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FBB-414D-8BF4-F456D803AB15}"/>
                </c:ext>
              </c:extLst>
            </c:dLbl>
            <c:dLbl>
              <c:idx val="9"/>
              <c:layout>
                <c:manualLayout>
                  <c:x val="-0.15040570989947011"/>
                  <c:y val="0.107216982579879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FBB-414D-8BF4-F456D803AB15}"/>
                </c:ext>
              </c:extLst>
            </c:dLbl>
            <c:dLbl>
              <c:idx val="10"/>
              <c:layout>
                <c:manualLayout>
                  <c:x val="-0.22385894864557024"/>
                  <c:y val="8.370668210511907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FBB-414D-8BF4-F456D803AB15}"/>
                </c:ext>
              </c:extLst>
            </c:dLbl>
            <c:dLbl>
              <c:idx val="11"/>
              <c:layout>
                <c:manualLayout>
                  <c:x val="-0.17975467983954835"/>
                  <c:y val="5.7982396071802915E-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FBB-414D-8BF4-F456D803AB15}"/>
                </c:ext>
              </c:extLst>
            </c:dLbl>
            <c:dLbl>
              <c:idx val="14"/>
              <c:layout>
                <c:manualLayout>
                  <c:x val="0.13797231713960278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9FBB-414D-8BF4-F456D803AB1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Sheet1!$Q$2:$Q$18</c:f>
              <c:strCache>
                <c:ptCount val="17"/>
                <c:pt idx="0">
                  <c:v>Health Care and Social Assistance</c:v>
                </c:pt>
                <c:pt idx="1">
                  <c:v>Professional and Technical Services</c:v>
                </c:pt>
                <c:pt idx="2">
                  <c:v>Other Services, Ex. Public Admin</c:v>
                </c:pt>
                <c:pt idx="3">
                  <c:v>Construction</c:v>
                </c:pt>
                <c:pt idx="4">
                  <c:v>Retail Trade</c:v>
                </c:pt>
                <c:pt idx="5">
                  <c:v>Accommodation and Food Services</c:v>
                </c:pt>
                <c:pt idx="6">
                  <c:v>Finance and Insurance</c:v>
                </c:pt>
                <c:pt idx="7">
                  <c:v>Real Estate and Rental and Leasing</c:v>
                </c:pt>
                <c:pt idx="8">
                  <c:v>Administrative and Waste Services</c:v>
                </c:pt>
                <c:pt idx="9">
                  <c:v>Wholesale Trade</c:v>
                </c:pt>
                <c:pt idx="10">
                  <c:v>Information</c:v>
                </c:pt>
                <c:pt idx="11">
                  <c:v>Arts, Entertainment, and Recreation</c:v>
                </c:pt>
                <c:pt idx="12">
                  <c:v>Manufacturing</c:v>
                </c:pt>
                <c:pt idx="13">
                  <c:v>Educational Services</c:v>
                </c:pt>
                <c:pt idx="14">
                  <c:v>Transportation and Warehousing</c:v>
                </c:pt>
                <c:pt idx="15">
                  <c:v>Agriculture, Forestry, Fishing &amp; Hunting</c:v>
                </c:pt>
                <c:pt idx="16">
                  <c:v>Management of Companies and Enterprises</c:v>
                </c:pt>
              </c:strCache>
            </c:strRef>
          </c:cat>
          <c:val>
            <c:numRef>
              <c:f>Sheet1!$R$2:$R$18</c:f>
              <c:numCache>
                <c:formatCode>#,##0</c:formatCode>
                <c:ptCount val="17"/>
                <c:pt idx="0">
                  <c:v>2723</c:v>
                </c:pt>
                <c:pt idx="1">
                  <c:v>1957</c:v>
                </c:pt>
                <c:pt idx="2">
                  <c:v>1350</c:v>
                </c:pt>
                <c:pt idx="3">
                  <c:v>1065</c:v>
                </c:pt>
                <c:pt idx="4" formatCode="General">
                  <c:v>914</c:v>
                </c:pt>
                <c:pt idx="5" formatCode="General">
                  <c:v>709</c:v>
                </c:pt>
                <c:pt idx="6" formatCode="General">
                  <c:v>654</c:v>
                </c:pt>
                <c:pt idx="7" formatCode="General">
                  <c:v>617</c:v>
                </c:pt>
                <c:pt idx="8" formatCode="General">
                  <c:v>583</c:v>
                </c:pt>
                <c:pt idx="9" formatCode="General">
                  <c:v>362</c:v>
                </c:pt>
                <c:pt idx="10" formatCode="General">
                  <c:v>291</c:v>
                </c:pt>
                <c:pt idx="11" formatCode="General">
                  <c:v>286</c:v>
                </c:pt>
                <c:pt idx="12" formatCode="General">
                  <c:v>241</c:v>
                </c:pt>
                <c:pt idx="13" formatCode="General">
                  <c:v>220</c:v>
                </c:pt>
                <c:pt idx="14" formatCode="General">
                  <c:v>112</c:v>
                </c:pt>
                <c:pt idx="15" formatCode="General">
                  <c:v>74</c:v>
                </c:pt>
                <c:pt idx="16" formatCode="General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9FBB-414D-8BF4-F456D803AB1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 b="1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98B-4D98-AD86-174A76685DC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98B-4D98-AD86-174A76685DC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98B-4D98-AD86-174A76685DC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98B-4D98-AD86-174A76685DC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98B-4D98-AD86-174A76685DC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98B-4D98-AD86-174A76685DC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98B-4D98-AD86-174A76685DC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98B-4D98-AD86-174A76685DCB}"/>
              </c:ext>
            </c:extLst>
          </c:dPt>
          <c:dLbls>
            <c:dLbl>
              <c:idx val="2"/>
              <c:layout>
                <c:manualLayout>
                  <c:x val="-8.6363636363636379E-2"/>
                  <c:y val="3.855981811910667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98B-4D98-AD86-174A76685DCB}"/>
                </c:ext>
              </c:extLst>
            </c:dLbl>
            <c:dLbl>
              <c:idx val="3"/>
              <c:layout>
                <c:manualLayout>
                  <c:x val="-0.25606060606060604"/>
                  <c:y val="0.1568099270177006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98B-4D98-AD86-174A76685DCB}"/>
                </c:ext>
              </c:extLst>
            </c:dLbl>
            <c:dLbl>
              <c:idx val="4"/>
              <c:layout>
                <c:manualLayout>
                  <c:x val="-0.30151515151515151"/>
                  <c:y val="3.08478544952853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98B-4D98-AD86-174A76685DCB}"/>
                </c:ext>
              </c:extLst>
            </c:dLbl>
            <c:dLbl>
              <c:idx val="5"/>
              <c:layout>
                <c:manualLayout>
                  <c:x val="-8.6363636363636365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98B-4D98-AD86-174A76685DCB}"/>
                </c:ext>
              </c:extLst>
            </c:dLbl>
            <c:dLbl>
              <c:idx val="6"/>
              <c:layout>
                <c:manualLayout>
                  <c:x val="6.0606060606060608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98B-4D98-AD86-174A76685DCB}"/>
                </c:ext>
              </c:extLst>
            </c:dLbl>
            <c:dLbl>
              <c:idx val="7"/>
              <c:layout>
                <c:manualLayout>
                  <c:x val="0.27121212121212124"/>
                  <c:y val="3.08478544952853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98B-4D98-AD86-174A76685DC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1-4</c:v>
                </c:pt>
                <c:pt idx="1">
                  <c:v>5-9</c:v>
                </c:pt>
                <c:pt idx="2">
                  <c:v>10-19</c:v>
                </c:pt>
                <c:pt idx="3">
                  <c:v>20-49</c:v>
                </c:pt>
                <c:pt idx="4">
                  <c:v>50-99</c:v>
                </c:pt>
                <c:pt idx="5">
                  <c:v>100-249</c:v>
                </c:pt>
                <c:pt idx="6">
                  <c:v>250-499</c:v>
                </c:pt>
                <c:pt idx="7">
                  <c:v>500+</c:v>
                </c:pt>
              </c:strCache>
            </c:strRef>
          </c:cat>
          <c:val>
            <c:numRef>
              <c:f>Sheet1!$B$2:$B$9</c:f>
              <c:numCache>
                <c:formatCode>0.00%</c:formatCode>
                <c:ptCount val="8"/>
                <c:pt idx="0">
                  <c:v>0.44147523952399997</c:v>
                </c:pt>
                <c:pt idx="1">
                  <c:v>0.24217938358499999</c:v>
                </c:pt>
                <c:pt idx="2">
                  <c:v>0.193524183308</c:v>
                </c:pt>
                <c:pt idx="3">
                  <c:v>9.4482280964999998E-2</c:v>
                </c:pt>
                <c:pt idx="4">
                  <c:v>1.8411635692000002E-2</c:v>
                </c:pt>
                <c:pt idx="5">
                  <c:v>7.5608911462500001E-3</c:v>
                </c:pt>
                <c:pt idx="6">
                  <c:v>1.6160683366000001E-3</c:v>
                </c:pt>
                <c:pt idx="7">
                  <c:v>7.5031744199499997E-4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98B-4D98-AD86-174A76685DC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Sheet1!$F$2716:$F$3657</c:f>
              <c:strCache>
                <c:ptCount val="942"/>
                <c:pt idx="0">
                  <c:v>Jan-2002</c:v>
                </c:pt>
                <c:pt idx="1">
                  <c:v>Jan-2002</c:v>
                </c:pt>
                <c:pt idx="2">
                  <c:v>Jan-2002</c:v>
                </c:pt>
                <c:pt idx="3">
                  <c:v>Jan-2002</c:v>
                </c:pt>
                <c:pt idx="4">
                  <c:v>Feb-2002</c:v>
                </c:pt>
                <c:pt idx="5">
                  <c:v>Feb-2002</c:v>
                </c:pt>
                <c:pt idx="6">
                  <c:v>Feb-2002</c:v>
                </c:pt>
                <c:pt idx="7">
                  <c:v>Feb-2002</c:v>
                </c:pt>
                <c:pt idx="8">
                  <c:v>Mar-2002</c:v>
                </c:pt>
                <c:pt idx="9">
                  <c:v>Mar-2002</c:v>
                </c:pt>
                <c:pt idx="10">
                  <c:v>Mar-2002</c:v>
                </c:pt>
                <c:pt idx="11">
                  <c:v>Mar-2002</c:v>
                </c:pt>
                <c:pt idx="12">
                  <c:v>Mar-2002</c:v>
                </c:pt>
                <c:pt idx="13">
                  <c:v>Apr-2002</c:v>
                </c:pt>
                <c:pt idx="14">
                  <c:v>Apr-2002</c:v>
                </c:pt>
                <c:pt idx="15">
                  <c:v>Apr-2002</c:v>
                </c:pt>
                <c:pt idx="16">
                  <c:v>Apr-2002</c:v>
                </c:pt>
                <c:pt idx="17">
                  <c:v>May-2002</c:v>
                </c:pt>
                <c:pt idx="18">
                  <c:v>May-2002</c:v>
                </c:pt>
                <c:pt idx="19">
                  <c:v>May-2002</c:v>
                </c:pt>
                <c:pt idx="20">
                  <c:v>May-2002</c:v>
                </c:pt>
                <c:pt idx="21">
                  <c:v>May-2002</c:v>
                </c:pt>
                <c:pt idx="22">
                  <c:v>Jun-2002</c:v>
                </c:pt>
                <c:pt idx="23">
                  <c:v>Jun-2002</c:v>
                </c:pt>
                <c:pt idx="24">
                  <c:v>Jun-2002</c:v>
                </c:pt>
                <c:pt idx="25">
                  <c:v>Jun-2002</c:v>
                </c:pt>
                <c:pt idx="26">
                  <c:v>Jul-2002</c:v>
                </c:pt>
                <c:pt idx="27">
                  <c:v>Jul-2002</c:v>
                </c:pt>
                <c:pt idx="28">
                  <c:v>Jul-2002</c:v>
                </c:pt>
                <c:pt idx="29">
                  <c:v>Jul-2002</c:v>
                </c:pt>
                <c:pt idx="30">
                  <c:v>Aug-2002</c:v>
                </c:pt>
                <c:pt idx="31">
                  <c:v>Aug-2002</c:v>
                </c:pt>
                <c:pt idx="32">
                  <c:v>Aug-2002</c:v>
                </c:pt>
                <c:pt idx="33">
                  <c:v>Aug-2002</c:v>
                </c:pt>
                <c:pt idx="34">
                  <c:v>Aug-2002</c:v>
                </c:pt>
                <c:pt idx="35">
                  <c:v>Sep-2002</c:v>
                </c:pt>
                <c:pt idx="36">
                  <c:v>Sep-2002</c:v>
                </c:pt>
                <c:pt idx="37">
                  <c:v>Sep-2002</c:v>
                </c:pt>
                <c:pt idx="38">
                  <c:v>Sep-2002</c:v>
                </c:pt>
                <c:pt idx="39">
                  <c:v>Oct-2002</c:v>
                </c:pt>
                <c:pt idx="40">
                  <c:v>Oct-2002</c:v>
                </c:pt>
                <c:pt idx="41">
                  <c:v>Oct-2002</c:v>
                </c:pt>
                <c:pt idx="42">
                  <c:v>Oct-2002</c:v>
                </c:pt>
                <c:pt idx="43">
                  <c:v>Nov-2002</c:v>
                </c:pt>
                <c:pt idx="44">
                  <c:v>Nov-2002</c:v>
                </c:pt>
                <c:pt idx="45">
                  <c:v>Nov-2002</c:v>
                </c:pt>
                <c:pt idx="46">
                  <c:v>Nov-2002</c:v>
                </c:pt>
                <c:pt idx="47">
                  <c:v>Nov-2002</c:v>
                </c:pt>
                <c:pt idx="48">
                  <c:v>Dec-2002</c:v>
                </c:pt>
                <c:pt idx="49">
                  <c:v>Dec-2002</c:v>
                </c:pt>
                <c:pt idx="50">
                  <c:v>Dec-2002</c:v>
                </c:pt>
                <c:pt idx="51">
                  <c:v>Dec-2002</c:v>
                </c:pt>
                <c:pt idx="52">
                  <c:v>Jan-2003</c:v>
                </c:pt>
                <c:pt idx="53">
                  <c:v>Jan-2003</c:v>
                </c:pt>
                <c:pt idx="54">
                  <c:v>Jan-2003</c:v>
                </c:pt>
                <c:pt idx="55">
                  <c:v>Jan-2003</c:v>
                </c:pt>
                <c:pt idx="56">
                  <c:v>Jan-2003</c:v>
                </c:pt>
                <c:pt idx="57">
                  <c:v>Feb-2003</c:v>
                </c:pt>
                <c:pt idx="58">
                  <c:v>Feb-2003</c:v>
                </c:pt>
                <c:pt idx="59">
                  <c:v>Feb-2003</c:v>
                </c:pt>
                <c:pt idx="60">
                  <c:v>Feb-2003</c:v>
                </c:pt>
                <c:pt idx="61">
                  <c:v>Mar-2003</c:v>
                </c:pt>
                <c:pt idx="62">
                  <c:v>Mar-2003</c:v>
                </c:pt>
                <c:pt idx="63">
                  <c:v>Mar-2003</c:v>
                </c:pt>
                <c:pt idx="64">
                  <c:v>Mar-2003</c:v>
                </c:pt>
                <c:pt idx="65">
                  <c:v>Apr-2003</c:v>
                </c:pt>
                <c:pt idx="66">
                  <c:v>Apr-2003</c:v>
                </c:pt>
                <c:pt idx="67">
                  <c:v>Apr-2003</c:v>
                </c:pt>
                <c:pt idx="68">
                  <c:v>Apr-2003</c:v>
                </c:pt>
                <c:pt idx="69">
                  <c:v>May-2003</c:v>
                </c:pt>
                <c:pt idx="70">
                  <c:v>May-2003</c:v>
                </c:pt>
                <c:pt idx="71">
                  <c:v>May-2003</c:v>
                </c:pt>
                <c:pt idx="72">
                  <c:v>May-2003</c:v>
                </c:pt>
                <c:pt idx="73">
                  <c:v>May-2003</c:v>
                </c:pt>
                <c:pt idx="74">
                  <c:v>Jun-2003</c:v>
                </c:pt>
                <c:pt idx="75">
                  <c:v>Jun-2003</c:v>
                </c:pt>
                <c:pt idx="76">
                  <c:v>Jun-2003</c:v>
                </c:pt>
                <c:pt idx="77">
                  <c:v>Jun-2003</c:v>
                </c:pt>
                <c:pt idx="78">
                  <c:v>Jul-2003</c:v>
                </c:pt>
                <c:pt idx="79">
                  <c:v>Jul-2003</c:v>
                </c:pt>
                <c:pt idx="80">
                  <c:v>Jul-2003</c:v>
                </c:pt>
                <c:pt idx="81">
                  <c:v>Jul-2003</c:v>
                </c:pt>
                <c:pt idx="82">
                  <c:v>Aug-2003</c:v>
                </c:pt>
                <c:pt idx="83">
                  <c:v>Aug-2003</c:v>
                </c:pt>
                <c:pt idx="84">
                  <c:v>Aug-2003</c:v>
                </c:pt>
                <c:pt idx="85">
                  <c:v>Aug-2003</c:v>
                </c:pt>
                <c:pt idx="86">
                  <c:v>Aug-2003</c:v>
                </c:pt>
                <c:pt idx="87">
                  <c:v>Sep-2003</c:v>
                </c:pt>
                <c:pt idx="88">
                  <c:v>Sep-2003</c:v>
                </c:pt>
                <c:pt idx="89">
                  <c:v>Sep-2003</c:v>
                </c:pt>
                <c:pt idx="90">
                  <c:v>Sep-2003</c:v>
                </c:pt>
                <c:pt idx="91">
                  <c:v>Oct-2003</c:v>
                </c:pt>
                <c:pt idx="92">
                  <c:v>Oct-2003</c:v>
                </c:pt>
                <c:pt idx="93">
                  <c:v>Oct-2003</c:v>
                </c:pt>
                <c:pt idx="94">
                  <c:v>Oct-2003</c:v>
                </c:pt>
                <c:pt idx="95">
                  <c:v>Oct-2003</c:v>
                </c:pt>
                <c:pt idx="96">
                  <c:v>Nov-2003</c:v>
                </c:pt>
                <c:pt idx="97">
                  <c:v>Nov-2003</c:v>
                </c:pt>
                <c:pt idx="98">
                  <c:v>Nov-2003</c:v>
                </c:pt>
                <c:pt idx="99">
                  <c:v>Nov-2003</c:v>
                </c:pt>
                <c:pt idx="100">
                  <c:v>Dec-2003</c:v>
                </c:pt>
                <c:pt idx="101">
                  <c:v>Dec-2003</c:v>
                </c:pt>
                <c:pt idx="102">
                  <c:v>Dec-2003</c:v>
                </c:pt>
                <c:pt idx="103">
                  <c:v>Dec-2003</c:v>
                </c:pt>
                <c:pt idx="104">
                  <c:v>Jan-2004</c:v>
                </c:pt>
                <c:pt idx="105">
                  <c:v>Jan-2004</c:v>
                </c:pt>
                <c:pt idx="106">
                  <c:v>Jan-2004</c:v>
                </c:pt>
                <c:pt idx="107">
                  <c:v>Jan-2004</c:v>
                </c:pt>
                <c:pt idx="108">
                  <c:v>Jan-2004</c:v>
                </c:pt>
                <c:pt idx="109">
                  <c:v>Feb-2004</c:v>
                </c:pt>
                <c:pt idx="110">
                  <c:v>Feb-2004</c:v>
                </c:pt>
                <c:pt idx="111">
                  <c:v>Feb-2004</c:v>
                </c:pt>
                <c:pt idx="112">
                  <c:v>Feb-2004</c:v>
                </c:pt>
                <c:pt idx="113">
                  <c:v>Mar-2004</c:v>
                </c:pt>
                <c:pt idx="114">
                  <c:v>Mar-2004</c:v>
                </c:pt>
                <c:pt idx="115">
                  <c:v>Mar-2004</c:v>
                </c:pt>
                <c:pt idx="116">
                  <c:v>Mar-2004</c:v>
                </c:pt>
                <c:pt idx="117">
                  <c:v>Apr-2004</c:v>
                </c:pt>
                <c:pt idx="118">
                  <c:v>Apr-2004</c:v>
                </c:pt>
                <c:pt idx="119">
                  <c:v>Apr-2004</c:v>
                </c:pt>
                <c:pt idx="120">
                  <c:v>Apr-2004</c:v>
                </c:pt>
                <c:pt idx="121">
                  <c:v>Apr-2004</c:v>
                </c:pt>
                <c:pt idx="122">
                  <c:v>May-2004</c:v>
                </c:pt>
                <c:pt idx="123">
                  <c:v>May-2004</c:v>
                </c:pt>
                <c:pt idx="124">
                  <c:v>May-2004</c:v>
                </c:pt>
                <c:pt idx="125">
                  <c:v>May-2004</c:v>
                </c:pt>
                <c:pt idx="126">
                  <c:v>Jun-2004</c:v>
                </c:pt>
                <c:pt idx="127">
                  <c:v>Jun-2004</c:v>
                </c:pt>
                <c:pt idx="128">
                  <c:v>Jun-2004</c:v>
                </c:pt>
                <c:pt idx="129">
                  <c:v>Jun-2004</c:v>
                </c:pt>
                <c:pt idx="130">
                  <c:v>Jul-2004</c:v>
                </c:pt>
                <c:pt idx="131">
                  <c:v>Jul-2004</c:v>
                </c:pt>
                <c:pt idx="132">
                  <c:v>Jul-2004</c:v>
                </c:pt>
                <c:pt idx="133">
                  <c:v>Jul-2004</c:v>
                </c:pt>
                <c:pt idx="134">
                  <c:v>Jul-2004</c:v>
                </c:pt>
                <c:pt idx="135">
                  <c:v>Aug-2004</c:v>
                </c:pt>
                <c:pt idx="136">
                  <c:v>Aug-2004</c:v>
                </c:pt>
                <c:pt idx="137">
                  <c:v>Aug-2004</c:v>
                </c:pt>
                <c:pt idx="138">
                  <c:v>Aug-2004</c:v>
                </c:pt>
                <c:pt idx="139">
                  <c:v>Sep-2004</c:v>
                </c:pt>
                <c:pt idx="140">
                  <c:v>Sep-2004</c:v>
                </c:pt>
                <c:pt idx="141">
                  <c:v>Sep-2004</c:v>
                </c:pt>
                <c:pt idx="142">
                  <c:v>Sep-2004</c:v>
                </c:pt>
                <c:pt idx="143">
                  <c:v>Oct-2004</c:v>
                </c:pt>
                <c:pt idx="144">
                  <c:v>Oct-2004</c:v>
                </c:pt>
                <c:pt idx="145">
                  <c:v>Oct-2004</c:v>
                </c:pt>
                <c:pt idx="146">
                  <c:v>Oct-2004</c:v>
                </c:pt>
                <c:pt idx="147">
                  <c:v>Oct-2004</c:v>
                </c:pt>
                <c:pt idx="148">
                  <c:v>Nov-2004</c:v>
                </c:pt>
                <c:pt idx="149">
                  <c:v>Nov-2004</c:v>
                </c:pt>
                <c:pt idx="150">
                  <c:v>Nov-2004</c:v>
                </c:pt>
                <c:pt idx="151">
                  <c:v>Nov-2004</c:v>
                </c:pt>
                <c:pt idx="152">
                  <c:v>Dec-2004</c:v>
                </c:pt>
                <c:pt idx="153">
                  <c:v>Dec-2004</c:v>
                </c:pt>
                <c:pt idx="154">
                  <c:v>Dec-2004</c:v>
                </c:pt>
                <c:pt idx="155">
                  <c:v>Dec-2004</c:v>
                </c:pt>
                <c:pt idx="156">
                  <c:v>Dec-2004</c:v>
                </c:pt>
                <c:pt idx="157">
                  <c:v>Jan-2005</c:v>
                </c:pt>
                <c:pt idx="158">
                  <c:v>Jan-2005</c:v>
                </c:pt>
                <c:pt idx="159">
                  <c:v>Jan-2005</c:v>
                </c:pt>
                <c:pt idx="160">
                  <c:v>Jan-2005</c:v>
                </c:pt>
                <c:pt idx="161">
                  <c:v>Feb-2005</c:v>
                </c:pt>
                <c:pt idx="162">
                  <c:v>Feb-2005</c:v>
                </c:pt>
                <c:pt idx="163">
                  <c:v>Feb-2005</c:v>
                </c:pt>
                <c:pt idx="164">
                  <c:v>Feb-2005</c:v>
                </c:pt>
                <c:pt idx="165">
                  <c:v>Mar-2005</c:v>
                </c:pt>
                <c:pt idx="166">
                  <c:v>Mar-2005</c:v>
                </c:pt>
                <c:pt idx="167">
                  <c:v>Mar-2005</c:v>
                </c:pt>
                <c:pt idx="168">
                  <c:v>Mar-2005</c:v>
                </c:pt>
                <c:pt idx="169">
                  <c:v>Apr-2005</c:v>
                </c:pt>
                <c:pt idx="170">
                  <c:v>Apr-2005</c:v>
                </c:pt>
                <c:pt idx="171">
                  <c:v>Apr-2005</c:v>
                </c:pt>
                <c:pt idx="172">
                  <c:v>Apr-2005</c:v>
                </c:pt>
                <c:pt idx="173">
                  <c:v>Apr-2005</c:v>
                </c:pt>
                <c:pt idx="174">
                  <c:v>May-2005</c:v>
                </c:pt>
                <c:pt idx="175">
                  <c:v>May-2005</c:v>
                </c:pt>
                <c:pt idx="176">
                  <c:v>May-2005</c:v>
                </c:pt>
                <c:pt idx="177">
                  <c:v>May-2005</c:v>
                </c:pt>
                <c:pt idx="178">
                  <c:v>Jun-2005</c:v>
                </c:pt>
                <c:pt idx="179">
                  <c:v>Jun-2005</c:v>
                </c:pt>
                <c:pt idx="180">
                  <c:v>Jun-2005</c:v>
                </c:pt>
                <c:pt idx="181">
                  <c:v>Jun-2005</c:v>
                </c:pt>
                <c:pt idx="182">
                  <c:v>Jul-2005</c:v>
                </c:pt>
                <c:pt idx="183">
                  <c:v>Jul-2005</c:v>
                </c:pt>
                <c:pt idx="184">
                  <c:v>Jul-2005</c:v>
                </c:pt>
                <c:pt idx="185">
                  <c:v>Jul-2005</c:v>
                </c:pt>
                <c:pt idx="186">
                  <c:v>Jul-2005</c:v>
                </c:pt>
                <c:pt idx="187">
                  <c:v>Aug-2005</c:v>
                </c:pt>
                <c:pt idx="188">
                  <c:v>Aug-2005</c:v>
                </c:pt>
                <c:pt idx="189">
                  <c:v>Aug-2005</c:v>
                </c:pt>
                <c:pt idx="190">
                  <c:v>Aug-2005</c:v>
                </c:pt>
                <c:pt idx="191">
                  <c:v>Sep-2005</c:v>
                </c:pt>
                <c:pt idx="192">
                  <c:v>Sep-2005</c:v>
                </c:pt>
                <c:pt idx="193">
                  <c:v>Sep-2005</c:v>
                </c:pt>
                <c:pt idx="194">
                  <c:v>Sep-2005</c:v>
                </c:pt>
                <c:pt idx="195">
                  <c:v>Sep-2005</c:v>
                </c:pt>
                <c:pt idx="196">
                  <c:v>Oct-2005</c:v>
                </c:pt>
                <c:pt idx="197">
                  <c:v>Oct-2005</c:v>
                </c:pt>
                <c:pt idx="198">
                  <c:v>Oct-2005</c:v>
                </c:pt>
                <c:pt idx="199">
                  <c:v>Oct-2005</c:v>
                </c:pt>
                <c:pt idx="200">
                  <c:v>Nov-2005</c:v>
                </c:pt>
                <c:pt idx="201">
                  <c:v>Nov-2005</c:v>
                </c:pt>
                <c:pt idx="202">
                  <c:v>Nov-2005</c:v>
                </c:pt>
                <c:pt idx="203">
                  <c:v>Nov-2005</c:v>
                </c:pt>
                <c:pt idx="204">
                  <c:v>Dec-2005</c:v>
                </c:pt>
                <c:pt idx="205">
                  <c:v>Dec-2005</c:v>
                </c:pt>
                <c:pt idx="206">
                  <c:v>Dec-2005</c:v>
                </c:pt>
                <c:pt idx="207">
                  <c:v>Dec-2005</c:v>
                </c:pt>
                <c:pt idx="208">
                  <c:v>Dec-2005</c:v>
                </c:pt>
                <c:pt idx="209">
                  <c:v>Jan-2006</c:v>
                </c:pt>
                <c:pt idx="210">
                  <c:v>Jan-2006</c:v>
                </c:pt>
                <c:pt idx="211">
                  <c:v>Jan-2006</c:v>
                </c:pt>
                <c:pt idx="212">
                  <c:v>Jan-2006</c:v>
                </c:pt>
                <c:pt idx="213">
                  <c:v>Feb-2006</c:v>
                </c:pt>
                <c:pt idx="214">
                  <c:v>Feb-2006</c:v>
                </c:pt>
                <c:pt idx="215">
                  <c:v>Feb-2006</c:v>
                </c:pt>
                <c:pt idx="216">
                  <c:v>Feb-2006</c:v>
                </c:pt>
                <c:pt idx="217">
                  <c:v>Mar-2006</c:v>
                </c:pt>
                <c:pt idx="218">
                  <c:v>Mar-2006</c:v>
                </c:pt>
                <c:pt idx="219">
                  <c:v>Mar-2006</c:v>
                </c:pt>
                <c:pt idx="220">
                  <c:v>Mar-2006</c:v>
                </c:pt>
                <c:pt idx="221">
                  <c:v>Mar-2006</c:v>
                </c:pt>
                <c:pt idx="222">
                  <c:v>Apr-2006</c:v>
                </c:pt>
                <c:pt idx="223">
                  <c:v>Apr-2006</c:v>
                </c:pt>
                <c:pt idx="224">
                  <c:v>Apr-2006</c:v>
                </c:pt>
                <c:pt idx="225">
                  <c:v>Apr-2006</c:v>
                </c:pt>
                <c:pt idx="226">
                  <c:v>May-2006</c:v>
                </c:pt>
                <c:pt idx="227">
                  <c:v>May-2006</c:v>
                </c:pt>
                <c:pt idx="228">
                  <c:v>May-2006</c:v>
                </c:pt>
                <c:pt idx="229">
                  <c:v>May-2006</c:v>
                </c:pt>
                <c:pt idx="230">
                  <c:v>Jun-2006</c:v>
                </c:pt>
                <c:pt idx="231">
                  <c:v>Jun-2006</c:v>
                </c:pt>
                <c:pt idx="232">
                  <c:v>Jun-2006</c:v>
                </c:pt>
                <c:pt idx="233">
                  <c:v>Jun-2006</c:v>
                </c:pt>
                <c:pt idx="234">
                  <c:v>Jun-2006</c:v>
                </c:pt>
                <c:pt idx="235">
                  <c:v>Jul-2006</c:v>
                </c:pt>
                <c:pt idx="236">
                  <c:v>Jul-2006</c:v>
                </c:pt>
                <c:pt idx="237">
                  <c:v>Jul-2006</c:v>
                </c:pt>
                <c:pt idx="238">
                  <c:v>Jul-2006</c:v>
                </c:pt>
                <c:pt idx="239">
                  <c:v>Aug-2006</c:v>
                </c:pt>
                <c:pt idx="240">
                  <c:v>Aug-2006</c:v>
                </c:pt>
                <c:pt idx="241">
                  <c:v>Aug-2006</c:v>
                </c:pt>
                <c:pt idx="242">
                  <c:v>Aug-2006</c:v>
                </c:pt>
                <c:pt idx="243">
                  <c:v>Sep-2006</c:v>
                </c:pt>
                <c:pt idx="244">
                  <c:v>Sep-2006</c:v>
                </c:pt>
                <c:pt idx="245">
                  <c:v>Sep-2006</c:v>
                </c:pt>
                <c:pt idx="246">
                  <c:v>Sep-2006</c:v>
                </c:pt>
                <c:pt idx="247">
                  <c:v>Sep-2006</c:v>
                </c:pt>
                <c:pt idx="248">
                  <c:v>Oct-2006</c:v>
                </c:pt>
                <c:pt idx="249">
                  <c:v>Oct-2006</c:v>
                </c:pt>
                <c:pt idx="250">
                  <c:v>Oct-2006</c:v>
                </c:pt>
                <c:pt idx="251">
                  <c:v>Oct-2006</c:v>
                </c:pt>
                <c:pt idx="252">
                  <c:v>Nov-2006</c:v>
                </c:pt>
                <c:pt idx="253">
                  <c:v>Nov-2006</c:v>
                </c:pt>
                <c:pt idx="254">
                  <c:v>Nov-2006</c:v>
                </c:pt>
                <c:pt idx="255">
                  <c:v>Nov-2006</c:v>
                </c:pt>
                <c:pt idx="256">
                  <c:v>Dec-2006</c:v>
                </c:pt>
                <c:pt idx="257">
                  <c:v>Dec-2006</c:v>
                </c:pt>
                <c:pt idx="258">
                  <c:v>Dec-2006</c:v>
                </c:pt>
                <c:pt idx="259">
                  <c:v>Dec-2006</c:v>
                </c:pt>
                <c:pt idx="260">
                  <c:v>Dec-2006</c:v>
                </c:pt>
                <c:pt idx="261">
                  <c:v>Jan-2007</c:v>
                </c:pt>
                <c:pt idx="262">
                  <c:v>Jan-2007</c:v>
                </c:pt>
                <c:pt idx="263">
                  <c:v>Jan-2007</c:v>
                </c:pt>
                <c:pt idx="264">
                  <c:v>Jan-2007</c:v>
                </c:pt>
                <c:pt idx="265">
                  <c:v>Feb-2007</c:v>
                </c:pt>
                <c:pt idx="266">
                  <c:v>Feb-2007</c:v>
                </c:pt>
                <c:pt idx="267">
                  <c:v>Feb-2007</c:v>
                </c:pt>
                <c:pt idx="268">
                  <c:v>Feb-2007</c:v>
                </c:pt>
                <c:pt idx="269">
                  <c:v>Mar-2007</c:v>
                </c:pt>
                <c:pt idx="270">
                  <c:v>Mar-2007</c:v>
                </c:pt>
                <c:pt idx="271">
                  <c:v>Mar-2007</c:v>
                </c:pt>
                <c:pt idx="272">
                  <c:v>Mar-2007</c:v>
                </c:pt>
                <c:pt idx="273">
                  <c:v>Mar-2007</c:v>
                </c:pt>
                <c:pt idx="274">
                  <c:v>Apr-2007</c:v>
                </c:pt>
                <c:pt idx="275">
                  <c:v>Apr-2007</c:v>
                </c:pt>
                <c:pt idx="276">
                  <c:v>Apr-2007</c:v>
                </c:pt>
                <c:pt idx="277">
                  <c:v>Apr-2007</c:v>
                </c:pt>
                <c:pt idx="278">
                  <c:v>May-2007</c:v>
                </c:pt>
                <c:pt idx="279">
                  <c:v>May-2007</c:v>
                </c:pt>
                <c:pt idx="280">
                  <c:v>May-2007</c:v>
                </c:pt>
                <c:pt idx="281">
                  <c:v>May-2007</c:v>
                </c:pt>
                <c:pt idx="282">
                  <c:v>Jun-2007</c:v>
                </c:pt>
                <c:pt idx="283">
                  <c:v>Jun-2007</c:v>
                </c:pt>
                <c:pt idx="284">
                  <c:v>Jun-2007</c:v>
                </c:pt>
                <c:pt idx="285">
                  <c:v>Jun-2007</c:v>
                </c:pt>
                <c:pt idx="286">
                  <c:v>Jun-2007</c:v>
                </c:pt>
                <c:pt idx="287">
                  <c:v>Jul-2007</c:v>
                </c:pt>
                <c:pt idx="288">
                  <c:v>Jul-2007</c:v>
                </c:pt>
                <c:pt idx="289">
                  <c:v>Jul-2007</c:v>
                </c:pt>
                <c:pt idx="290">
                  <c:v>Jul-2007</c:v>
                </c:pt>
                <c:pt idx="291">
                  <c:v>Aug-2007</c:v>
                </c:pt>
                <c:pt idx="292">
                  <c:v>Aug-2007</c:v>
                </c:pt>
                <c:pt idx="293">
                  <c:v>Aug-2007</c:v>
                </c:pt>
                <c:pt idx="294">
                  <c:v>Aug-2007</c:v>
                </c:pt>
                <c:pt idx="295">
                  <c:v>Aug-2007</c:v>
                </c:pt>
                <c:pt idx="296">
                  <c:v>Sep-2007</c:v>
                </c:pt>
                <c:pt idx="297">
                  <c:v>Sep-2007</c:v>
                </c:pt>
                <c:pt idx="298">
                  <c:v>Sep-2007</c:v>
                </c:pt>
                <c:pt idx="299">
                  <c:v>Sep-2007</c:v>
                </c:pt>
                <c:pt idx="300">
                  <c:v>Oct-2007</c:v>
                </c:pt>
                <c:pt idx="301">
                  <c:v>Oct-2007</c:v>
                </c:pt>
                <c:pt idx="302">
                  <c:v>Oct-2007</c:v>
                </c:pt>
                <c:pt idx="303">
                  <c:v>Oct-2007</c:v>
                </c:pt>
                <c:pt idx="304">
                  <c:v>Nov-2007</c:v>
                </c:pt>
                <c:pt idx="305">
                  <c:v>Nov-2007</c:v>
                </c:pt>
                <c:pt idx="306">
                  <c:v>Nov-2007</c:v>
                </c:pt>
                <c:pt idx="307">
                  <c:v>Nov-2007</c:v>
                </c:pt>
                <c:pt idx="308">
                  <c:v>Nov-2007</c:v>
                </c:pt>
                <c:pt idx="309">
                  <c:v>Dec-2007</c:v>
                </c:pt>
                <c:pt idx="310">
                  <c:v>Dec-2007</c:v>
                </c:pt>
                <c:pt idx="311">
                  <c:v>Dec-2007</c:v>
                </c:pt>
                <c:pt idx="312">
                  <c:v>Dec-2007</c:v>
                </c:pt>
                <c:pt idx="313">
                  <c:v>Jan-2008</c:v>
                </c:pt>
                <c:pt idx="314">
                  <c:v>Jan-2008</c:v>
                </c:pt>
                <c:pt idx="315">
                  <c:v>Jan-2008</c:v>
                </c:pt>
                <c:pt idx="316">
                  <c:v>Jan-2008</c:v>
                </c:pt>
                <c:pt idx="317">
                  <c:v>Feb-2008</c:v>
                </c:pt>
                <c:pt idx="318">
                  <c:v>Feb-2008</c:v>
                </c:pt>
                <c:pt idx="319">
                  <c:v>Feb-2008</c:v>
                </c:pt>
                <c:pt idx="320">
                  <c:v>Feb-2008</c:v>
                </c:pt>
                <c:pt idx="321">
                  <c:v>Feb-2008</c:v>
                </c:pt>
                <c:pt idx="322">
                  <c:v>Mar-2008</c:v>
                </c:pt>
                <c:pt idx="323">
                  <c:v>Mar-2008</c:v>
                </c:pt>
                <c:pt idx="324">
                  <c:v>Mar-2008</c:v>
                </c:pt>
                <c:pt idx="325">
                  <c:v>Mar-2008</c:v>
                </c:pt>
                <c:pt idx="326">
                  <c:v>Apr-2008</c:v>
                </c:pt>
                <c:pt idx="327">
                  <c:v>Apr-2008</c:v>
                </c:pt>
                <c:pt idx="328">
                  <c:v>Apr-2008</c:v>
                </c:pt>
                <c:pt idx="329">
                  <c:v>Apr-2008</c:v>
                </c:pt>
                <c:pt idx="330">
                  <c:v>May-2008</c:v>
                </c:pt>
                <c:pt idx="331">
                  <c:v>May-2008</c:v>
                </c:pt>
                <c:pt idx="332">
                  <c:v>May-2008</c:v>
                </c:pt>
                <c:pt idx="333">
                  <c:v>May-2008</c:v>
                </c:pt>
                <c:pt idx="334">
                  <c:v>May-2008</c:v>
                </c:pt>
                <c:pt idx="335">
                  <c:v>Jun-2008</c:v>
                </c:pt>
                <c:pt idx="336">
                  <c:v>Jun-2008</c:v>
                </c:pt>
                <c:pt idx="337">
                  <c:v>Jun-2008</c:v>
                </c:pt>
                <c:pt idx="338">
                  <c:v>Jun-2008</c:v>
                </c:pt>
                <c:pt idx="339">
                  <c:v>Jul-2008</c:v>
                </c:pt>
                <c:pt idx="340">
                  <c:v>Jul-2008</c:v>
                </c:pt>
                <c:pt idx="341">
                  <c:v>Jul-2008</c:v>
                </c:pt>
                <c:pt idx="342">
                  <c:v>Jul-2008</c:v>
                </c:pt>
                <c:pt idx="343">
                  <c:v>Aug-2008</c:v>
                </c:pt>
                <c:pt idx="344">
                  <c:v>Aug-2008</c:v>
                </c:pt>
                <c:pt idx="345">
                  <c:v>Aug-2008</c:v>
                </c:pt>
                <c:pt idx="346">
                  <c:v>Aug-2008</c:v>
                </c:pt>
                <c:pt idx="347">
                  <c:v>Aug-2008</c:v>
                </c:pt>
                <c:pt idx="348">
                  <c:v>Sep-2008</c:v>
                </c:pt>
                <c:pt idx="349">
                  <c:v>Sep-2008</c:v>
                </c:pt>
                <c:pt idx="350">
                  <c:v>Sep-2008</c:v>
                </c:pt>
                <c:pt idx="351">
                  <c:v>Sep-2008</c:v>
                </c:pt>
                <c:pt idx="352">
                  <c:v>Oct-2008</c:v>
                </c:pt>
                <c:pt idx="353">
                  <c:v>Oct-2008</c:v>
                </c:pt>
                <c:pt idx="354">
                  <c:v>Oct-2008</c:v>
                </c:pt>
                <c:pt idx="355">
                  <c:v>Oct-2008</c:v>
                </c:pt>
                <c:pt idx="356">
                  <c:v>Oct-2008</c:v>
                </c:pt>
                <c:pt idx="357">
                  <c:v>Nov-2008</c:v>
                </c:pt>
                <c:pt idx="358">
                  <c:v>Nov-2008</c:v>
                </c:pt>
                <c:pt idx="359">
                  <c:v>Nov-2008</c:v>
                </c:pt>
                <c:pt idx="360">
                  <c:v>Nov-2008</c:v>
                </c:pt>
                <c:pt idx="361">
                  <c:v>Dec-2008</c:v>
                </c:pt>
                <c:pt idx="362">
                  <c:v>Dec-2008</c:v>
                </c:pt>
                <c:pt idx="363">
                  <c:v>Dec-2008</c:v>
                </c:pt>
                <c:pt idx="364">
                  <c:v>Dec-2008</c:v>
                </c:pt>
                <c:pt idx="365">
                  <c:v>Jan-2009</c:v>
                </c:pt>
                <c:pt idx="366">
                  <c:v>Jan-2009</c:v>
                </c:pt>
                <c:pt idx="367">
                  <c:v>Jan-2009</c:v>
                </c:pt>
                <c:pt idx="368">
                  <c:v>Jan-2009</c:v>
                </c:pt>
                <c:pt idx="369">
                  <c:v>Jan-2009</c:v>
                </c:pt>
                <c:pt idx="370">
                  <c:v>Feb-2009</c:v>
                </c:pt>
                <c:pt idx="371">
                  <c:v>Feb-2009</c:v>
                </c:pt>
                <c:pt idx="372">
                  <c:v>Feb-2009</c:v>
                </c:pt>
                <c:pt idx="373">
                  <c:v>Feb-2009</c:v>
                </c:pt>
                <c:pt idx="374">
                  <c:v>Mar-2009</c:v>
                </c:pt>
                <c:pt idx="375">
                  <c:v>Mar-2009</c:v>
                </c:pt>
                <c:pt idx="376">
                  <c:v>Mar-2009</c:v>
                </c:pt>
                <c:pt idx="377">
                  <c:v>Mar-2009</c:v>
                </c:pt>
                <c:pt idx="378">
                  <c:v>Apr-2009</c:v>
                </c:pt>
                <c:pt idx="379">
                  <c:v>Apr-2009</c:v>
                </c:pt>
                <c:pt idx="380">
                  <c:v>Apr-2009</c:v>
                </c:pt>
                <c:pt idx="381">
                  <c:v>Apr-2009</c:v>
                </c:pt>
                <c:pt idx="382">
                  <c:v>May-2009</c:v>
                </c:pt>
                <c:pt idx="383">
                  <c:v>May-2009</c:v>
                </c:pt>
                <c:pt idx="384">
                  <c:v>May-2009</c:v>
                </c:pt>
                <c:pt idx="385">
                  <c:v>May-2009</c:v>
                </c:pt>
                <c:pt idx="386">
                  <c:v>May-2009</c:v>
                </c:pt>
                <c:pt idx="387">
                  <c:v>Jun-2009</c:v>
                </c:pt>
                <c:pt idx="388">
                  <c:v>Jun-2009</c:v>
                </c:pt>
                <c:pt idx="389">
                  <c:v>Jun-2009</c:v>
                </c:pt>
                <c:pt idx="390">
                  <c:v>Jun-2009</c:v>
                </c:pt>
                <c:pt idx="391">
                  <c:v>Jul-2009</c:v>
                </c:pt>
                <c:pt idx="392">
                  <c:v>Jul-2009</c:v>
                </c:pt>
                <c:pt idx="393">
                  <c:v>Jul-2009</c:v>
                </c:pt>
                <c:pt idx="394">
                  <c:v>Jul-2009</c:v>
                </c:pt>
                <c:pt idx="395">
                  <c:v>Jul-2009</c:v>
                </c:pt>
                <c:pt idx="396">
                  <c:v>Aug-2009</c:v>
                </c:pt>
                <c:pt idx="397">
                  <c:v>Aug-2009</c:v>
                </c:pt>
                <c:pt idx="398">
                  <c:v>Aug-2009</c:v>
                </c:pt>
                <c:pt idx="399">
                  <c:v>Aug-2009</c:v>
                </c:pt>
                <c:pt idx="400">
                  <c:v>Sep-2009</c:v>
                </c:pt>
                <c:pt idx="401">
                  <c:v>Sep-2009</c:v>
                </c:pt>
                <c:pt idx="402">
                  <c:v>Sep-2009</c:v>
                </c:pt>
                <c:pt idx="403">
                  <c:v>Sep-2009</c:v>
                </c:pt>
                <c:pt idx="404">
                  <c:v>Oct-2009</c:v>
                </c:pt>
                <c:pt idx="405">
                  <c:v>Oct-2009</c:v>
                </c:pt>
                <c:pt idx="406">
                  <c:v>Oct-2009</c:v>
                </c:pt>
                <c:pt idx="407">
                  <c:v>Oct-2009</c:v>
                </c:pt>
                <c:pt idx="408">
                  <c:v>Oct-2009</c:v>
                </c:pt>
                <c:pt idx="409">
                  <c:v>Nov-2009</c:v>
                </c:pt>
                <c:pt idx="410">
                  <c:v>Nov-2009</c:v>
                </c:pt>
                <c:pt idx="411">
                  <c:v>Nov-2009</c:v>
                </c:pt>
                <c:pt idx="412">
                  <c:v>Nov-2009</c:v>
                </c:pt>
                <c:pt idx="413">
                  <c:v>Dec-2009</c:v>
                </c:pt>
                <c:pt idx="414">
                  <c:v>Dec-2009</c:v>
                </c:pt>
                <c:pt idx="415">
                  <c:v>Dec-2009</c:v>
                </c:pt>
                <c:pt idx="416">
                  <c:v>Dec-2009</c:v>
                </c:pt>
                <c:pt idx="417">
                  <c:v>Jan-2010</c:v>
                </c:pt>
                <c:pt idx="418">
                  <c:v>Jan-2010</c:v>
                </c:pt>
                <c:pt idx="419">
                  <c:v>Jan-2010</c:v>
                </c:pt>
                <c:pt idx="420">
                  <c:v>Jan-2010</c:v>
                </c:pt>
                <c:pt idx="421">
                  <c:v>Jan-2010</c:v>
                </c:pt>
                <c:pt idx="422">
                  <c:v>Feb-2010</c:v>
                </c:pt>
                <c:pt idx="423">
                  <c:v>Feb-2010</c:v>
                </c:pt>
                <c:pt idx="424">
                  <c:v>Feb-2010</c:v>
                </c:pt>
                <c:pt idx="425">
                  <c:v>Feb-2010</c:v>
                </c:pt>
                <c:pt idx="426">
                  <c:v>Mar-2010</c:v>
                </c:pt>
                <c:pt idx="427">
                  <c:v>Mar-2010</c:v>
                </c:pt>
                <c:pt idx="428">
                  <c:v>Mar-2010</c:v>
                </c:pt>
                <c:pt idx="429">
                  <c:v>Mar-2010</c:v>
                </c:pt>
                <c:pt idx="430">
                  <c:v>Apr-2010</c:v>
                </c:pt>
                <c:pt idx="431">
                  <c:v>Apr-2010</c:v>
                </c:pt>
                <c:pt idx="432">
                  <c:v>Apr-2010</c:v>
                </c:pt>
                <c:pt idx="433">
                  <c:v>Apr-2010</c:v>
                </c:pt>
                <c:pt idx="434">
                  <c:v>Apr-2010</c:v>
                </c:pt>
                <c:pt idx="435">
                  <c:v>May-2010</c:v>
                </c:pt>
                <c:pt idx="436">
                  <c:v>May-2010</c:v>
                </c:pt>
                <c:pt idx="437">
                  <c:v>May-2010</c:v>
                </c:pt>
                <c:pt idx="438">
                  <c:v>May-2010</c:v>
                </c:pt>
                <c:pt idx="439">
                  <c:v>Jun-2010</c:v>
                </c:pt>
                <c:pt idx="440">
                  <c:v>Jun-2010</c:v>
                </c:pt>
                <c:pt idx="441">
                  <c:v>Jun-2010</c:v>
                </c:pt>
                <c:pt idx="442">
                  <c:v>Jun-2010</c:v>
                </c:pt>
                <c:pt idx="443">
                  <c:v>Jul-2010</c:v>
                </c:pt>
                <c:pt idx="444">
                  <c:v>Jul-2010</c:v>
                </c:pt>
                <c:pt idx="445">
                  <c:v>Jul-2010</c:v>
                </c:pt>
                <c:pt idx="446">
                  <c:v>Jul-2010</c:v>
                </c:pt>
                <c:pt idx="447">
                  <c:v>Jul-2010</c:v>
                </c:pt>
                <c:pt idx="448">
                  <c:v>Aug-2010</c:v>
                </c:pt>
                <c:pt idx="449">
                  <c:v>Aug-2010</c:v>
                </c:pt>
                <c:pt idx="450">
                  <c:v>Aug-2010</c:v>
                </c:pt>
                <c:pt idx="451">
                  <c:v>Aug-2010</c:v>
                </c:pt>
                <c:pt idx="452">
                  <c:v>Sep-2010</c:v>
                </c:pt>
                <c:pt idx="453">
                  <c:v>Sep-2010</c:v>
                </c:pt>
                <c:pt idx="454">
                  <c:v>Sep-2010</c:v>
                </c:pt>
                <c:pt idx="455">
                  <c:v>Sep-2010</c:v>
                </c:pt>
                <c:pt idx="456">
                  <c:v>Oct-2010</c:v>
                </c:pt>
                <c:pt idx="457">
                  <c:v>Oct-2010</c:v>
                </c:pt>
                <c:pt idx="458">
                  <c:v>Oct-2010</c:v>
                </c:pt>
                <c:pt idx="459">
                  <c:v>Oct-2010</c:v>
                </c:pt>
                <c:pt idx="460">
                  <c:v>Oct-2010</c:v>
                </c:pt>
                <c:pt idx="461">
                  <c:v>Nov-2010</c:v>
                </c:pt>
                <c:pt idx="462">
                  <c:v>Nov-2010</c:v>
                </c:pt>
                <c:pt idx="463">
                  <c:v>Nov-2010</c:v>
                </c:pt>
                <c:pt idx="464">
                  <c:v>Nov-2010</c:v>
                </c:pt>
                <c:pt idx="465">
                  <c:v>Dec-2010</c:v>
                </c:pt>
                <c:pt idx="466">
                  <c:v>Dec-2010</c:v>
                </c:pt>
                <c:pt idx="467">
                  <c:v>Dec-2010</c:v>
                </c:pt>
                <c:pt idx="468">
                  <c:v>Dec-2010</c:v>
                </c:pt>
                <c:pt idx="469">
                  <c:v>Dec-2010</c:v>
                </c:pt>
                <c:pt idx="470">
                  <c:v>Jan-2011</c:v>
                </c:pt>
                <c:pt idx="471">
                  <c:v>Jan-2011</c:v>
                </c:pt>
                <c:pt idx="472">
                  <c:v>Jan-2011</c:v>
                </c:pt>
                <c:pt idx="473">
                  <c:v>Jan-2011</c:v>
                </c:pt>
                <c:pt idx="474">
                  <c:v>Feb-2011</c:v>
                </c:pt>
                <c:pt idx="475">
                  <c:v>Feb-2011</c:v>
                </c:pt>
                <c:pt idx="476">
                  <c:v>Feb-2011</c:v>
                </c:pt>
                <c:pt idx="477">
                  <c:v>Feb-2011</c:v>
                </c:pt>
                <c:pt idx="478">
                  <c:v>Mar-2011</c:v>
                </c:pt>
                <c:pt idx="479">
                  <c:v>Mar-2011</c:v>
                </c:pt>
                <c:pt idx="480">
                  <c:v>Mar-2011</c:v>
                </c:pt>
                <c:pt idx="481">
                  <c:v>Mar-2011</c:v>
                </c:pt>
                <c:pt idx="482">
                  <c:v>Apr-2011</c:v>
                </c:pt>
                <c:pt idx="483">
                  <c:v>Apr-2011</c:v>
                </c:pt>
                <c:pt idx="484">
                  <c:v>Apr-2011</c:v>
                </c:pt>
                <c:pt idx="485">
                  <c:v>Apr-2011</c:v>
                </c:pt>
                <c:pt idx="486">
                  <c:v>Apr-2011</c:v>
                </c:pt>
                <c:pt idx="487">
                  <c:v>May-2011</c:v>
                </c:pt>
                <c:pt idx="488">
                  <c:v>May-2011</c:v>
                </c:pt>
                <c:pt idx="489">
                  <c:v>May-2011</c:v>
                </c:pt>
                <c:pt idx="490">
                  <c:v>May-2011</c:v>
                </c:pt>
                <c:pt idx="491">
                  <c:v>Jun-2011</c:v>
                </c:pt>
                <c:pt idx="492">
                  <c:v>Jun-2011</c:v>
                </c:pt>
                <c:pt idx="493">
                  <c:v>Jun-2011</c:v>
                </c:pt>
                <c:pt idx="494">
                  <c:v>Jun-2011</c:v>
                </c:pt>
                <c:pt idx="495">
                  <c:v>Jul-2011</c:v>
                </c:pt>
                <c:pt idx="496">
                  <c:v>Jul-2011</c:v>
                </c:pt>
                <c:pt idx="497">
                  <c:v>Jul-2011</c:v>
                </c:pt>
                <c:pt idx="498">
                  <c:v>Jul-2011</c:v>
                </c:pt>
                <c:pt idx="499">
                  <c:v>Jul-2011</c:v>
                </c:pt>
                <c:pt idx="500">
                  <c:v>Aug-2011</c:v>
                </c:pt>
                <c:pt idx="501">
                  <c:v>Aug-2011</c:v>
                </c:pt>
                <c:pt idx="502">
                  <c:v>Aug-2011</c:v>
                </c:pt>
                <c:pt idx="503">
                  <c:v>Aug-2011</c:v>
                </c:pt>
                <c:pt idx="504">
                  <c:v>Sep-2011</c:v>
                </c:pt>
                <c:pt idx="505">
                  <c:v>Sep-2011</c:v>
                </c:pt>
                <c:pt idx="506">
                  <c:v>Sep-2011</c:v>
                </c:pt>
                <c:pt idx="507">
                  <c:v>Sep-2011</c:v>
                </c:pt>
                <c:pt idx="508">
                  <c:v>Sep-2011</c:v>
                </c:pt>
                <c:pt idx="509">
                  <c:v>Oct-2011</c:v>
                </c:pt>
                <c:pt idx="510">
                  <c:v>Oct-2011</c:v>
                </c:pt>
                <c:pt idx="511">
                  <c:v>Oct-2011</c:v>
                </c:pt>
                <c:pt idx="512">
                  <c:v>Oct-2011</c:v>
                </c:pt>
                <c:pt idx="513">
                  <c:v>Nov-2011</c:v>
                </c:pt>
                <c:pt idx="514">
                  <c:v>Nov-2011</c:v>
                </c:pt>
                <c:pt idx="515">
                  <c:v>Nov-2011</c:v>
                </c:pt>
                <c:pt idx="516">
                  <c:v>Nov-2011</c:v>
                </c:pt>
                <c:pt idx="517">
                  <c:v>Dec-2011</c:v>
                </c:pt>
                <c:pt idx="518">
                  <c:v>Dec-2011</c:v>
                </c:pt>
                <c:pt idx="519">
                  <c:v>Dec-2011</c:v>
                </c:pt>
                <c:pt idx="520">
                  <c:v>Dec-2011</c:v>
                </c:pt>
                <c:pt idx="521">
                  <c:v>Dec-2011</c:v>
                </c:pt>
                <c:pt idx="522">
                  <c:v>Jan-2012</c:v>
                </c:pt>
                <c:pt idx="523">
                  <c:v>Jan-2012</c:v>
                </c:pt>
                <c:pt idx="524">
                  <c:v>Jan-2012</c:v>
                </c:pt>
                <c:pt idx="525">
                  <c:v>Jan-2012</c:v>
                </c:pt>
                <c:pt idx="526">
                  <c:v>Feb-2012</c:v>
                </c:pt>
                <c:pt idx="527">
                  <c:v>Feb-2012</c:v>
                </c:pt>
                <c:pt idx="528">
                  <c:v>Feb-2012</c:v>
                </c:pt>
                <c:pt idx="529">
                  <c:v>Feb-2012</c:v>
                </c:pt>
                <c:pt idx="530">
                  <c:v>Mar-2012</c:v>
                </c:pt>
                <c:pt idx="531">
                  <c:v>Mar-2012</c:v>
                </c:pt>
                <c:pt idx="532">
                  <c:v>Mar-2012</c:v>
                </c:pt>
                <c:pt idx="533">
                  <c:v>Mar-2012</c:v>
                </c:pt>
                <c:pt idx="534">
                  <c:v>Mar-2012</c:v>
                </c:pt>
                <c:pt idx="535">
                  <c:v>Apr-2012</c:v>
                </c:pt>
                <c:pt idx="536">
                  <c:v>Apr-2012</c:v>
                </c:pt>
                <c:pt idx="537">
                  <c:v>Apr-2012</c:v>
                </c:pt>
                <c:pt idx="538">
                  <c:v>Apr-2012</c:v>
                </c:pt>
                <c:pt idx="539">
                  <c:v>May-2012</c:v>
                </c:pt>
                <c:pt idx="540">
                  <c:v>May-2012</c:v>
                </c:pt>
                <c:pt idx="541">
                  <c:v>May-2012</c:v>
                </c:pt>
                <c:pt idx="542">
                  <c:v>May-2012</c:v>
                </c:pt>
                <c:pt idx="543">
                  <c:v>Jun-2012</c:v>
                </c:pt>
                <c:pt idx="544">
                  <c:v>Jun-2012</c:v>
                </c:pt>
                <c:pt idx="545">
                  <c:v>Jun-2012</c:v>
                </c:pt>
                <c:pt idx="546">
                  <c:v>Jun-2012</c:v>
                </c:pt>
                <c:pt idx="547">
                  <c:v>Jun-2012</c:v>
                </c:pt>
                <c:pt idx="548">
                  <c:v>Jul-2012</c:v>
                </c:pt>
                <c:pt idx="549">
                  <c:v>Jul-2012</c:v>
                </c:pt>
                <c:pt idx="550">
                  <c:v>Jul-2012</c:v>
                </c:pt>
                <c:pt idx="551">
                  <c:v>Jul-2012</c:v>
                </c:pt>
                <c:pt idx="552">
                  <c:v>Aug-2012</c:v>
                </c:pt>
                <c:pt idx="553">
                  <c:v>Aug-2012</c:v>
                </c:pt>
                <c:pt idx="554">
                  <c:v>Aug-2012</c:v>
                </c:pt>
                <c:pt idx="555">
                  <c:v>Aug-2012</c:v>
                </c:pt>
                <c:pt idx="556">
                  <c:v>Aug-2012</c:v>
                </c:pt>
                <c:pt idx="557">
                  <c:v>Sep-2012</c:v>
                </c:pt>
                <c:pt idx="558">
                  <c:v>Sep-2012</c:v>
                </c:pt>
                <c:pt idx="559">
                  <c:v>Sep-2012</c:v>
                </c:pt>
                <c:pt idx="560">
                  <c:v>Sep-2012</c:v>
                </c:pt>
                <c:pt idx="561">
                  <c:v>Oct-2012</c:v>
                </c:pt>
                <c:pt idx="562">
                  <c:v>Oct-2012</c:v>
                </c:pt>
                <c:pt idx="563">
                  <c:v>Oct-2012</c:v>
                </c:pt>
                <c:pt idx="564">
                  <c:v>Oct-2012</c:v>
                </c:pt>
                <c:pt idx="565">
                  <c:v>Nov-2012</c:v>
                </c:pt>
                <c:pt idx="566">
                  <c:v>Nov-2012</c:v>
                </c:pt>
                <c:pt idx="567">
                  <c:v>Nov-2012</c:v>
                </c:pt>
                <c:pt idx="568">
                  <c:v>Nov-2012</c:v>
                </c:pt>
                <c:pt idx="569">
                  <c:v>Nov-2012</c:v>
                </c:pt>
                <c:pt idx="570">
                  <c:v>Dec-2012</c:v>
                </c:pt>
                <c:pt idx="571">
                  <c:v>Dec-2012</c:v>
                </c:pt>
                <c:pt idx="572">
                  <c:v>Dec-2012</c:v>
                </c:pt>
                <c:pt idx="573">
                  <c:v>Dec-2012</c:v>
                </c:pt>
                <c:pt idx="574">
                  <c:v>Jan-2013</c:v>
                </c:pt>
                <c:pt idx="575">
                  <c:v>Jan-2013</c:v>
                </c:pt>
                <c:pt idx="576">
                  <c:v>Jan-2013</c:v>
                </c:pt>
                <c:pt idx="577">
                  <c:v>Jan-2013</c:v>
                </c:pt>
                <c:pt idx="578">
                  <c:v>Feb-2013</c:v>
                </c:pt>
                <c:pt idx="579">
                  <c:v>Feb-2013</c:v>
                </c:pt>
                <c:pt idx="580">
                  <c:v>Feb-2013</c:v>
                </c:pt>
                <c:pt idx="581">
                  <c:v>Feb-2013</c:v>
                </c:pt>
                <c:pt idx="582">
                  <c:v>Mar-2013</c:v>
                </c:pt>
                <c:pt idx="583">
                  <c:v>Mar-2013</c:v>
                </c:pt>
                <c:pt idx="584">
                  <c:v>Mar-2013</c:v>
                </c:pt>
                <c:pt idx="585">
                  <c:v>Mar-2013</c:v>
                </c:pt>
                <c:pt idx="586">
                  <c:v>Mar-2013</c:v>
                </c:pt>
                <c:pt idx="587">
                  <c:v>Apr-2013</c:v>
                </c:pt>
                <c:pt idx="588">
                  <c:v>Apr-2013</c:v>
                </c:pt>
                <c:pt idx="589">
                  <c:v>Apr-2013</c:v>
                </c:pt>
                <c:pt idx="590">
                  <c:v>Apr-2013</c:v>
                </c:pt>
                <c:pt idx="591">
                  <c:v>May-2013</c:v>
                </c:pt>
                <c:pt idx="592">
                  <c:v>May-2013</c:v>
                </c:pt>
                <c:pt idx="593">
                  <c:v>May-2013</c:v>
                </c:pt>
                <c:pt idx="594">
                  <c:v>May-2013</c:v>
                </c:pt>
                <c:pt idx="595">
                  <c:v>May-2013</c:v>
                </c:pt>
                <c:pt idx="596">
                  <c:v>Jun-2013</c:v>
                </c:pt>
                <c:pt idx="597">
                  <c:v>Jun-2013</c:v>
                </c:pt>
                <c:pt idx="598">
                  <c:v>Jun-2013</c:v>
                </c:pt>
                <c:pt idx="599">
                  <c:v>Jun-2013</c:v>
                </c:pt>
                <c:pt idx="600">
                  <c:v>Jul-2013</c:v>
                </c:pt>
                <c:pt idx="601">
                  <c:v>Jul-2013</c:v>
                </c:pt>
                <c:pt idx="602">
                  <c:v>Jul-2013</c:v>
                </c:pt>
                <c:pt idx="603">
                  <c:v>Jul-2013</c:v>
                </c:pt>
                <c:pt idx="604">
                  <c:v>Aug-2013</c:v>
                </c:pt>
                <c:pt idx="605">
                  <c:v>Aug-2013</c:v>
                </c:pt>
                <c:pt idx="606">
                  <c:v>Aug-2013</c:v>
                </c:pt>
                <c:pt idx="607">
                  <c:v>Aug-2013</c:v>
                </c:pt>
                <c:pt idx="608">
                  <c:v>Aug-2013</c:v>
                </c:pt>
                <c:pt idx="609">
                  <c:v>Sep-2013</c:v>
                </c:pt>
                <c:pt idx="610">
                  <c:v>Sep-2013</c:v>
                </c:pt>
                <c:pt idx="611">
                  <c:v>Sep-2013</c:v>
                </c:pt>
                <c:pt idx="612">
                  <c:v>Sep-2013</c:v>
                </c:pt>
                <c:pt idx="613">
                  <c:v>Oct-2013</c:v>
                </c:pt>
                <c:pt idx="614">
                  <c:v>Oct-2013</c:v>
                </c:pt>
                <c:pt idx="615">
                  <c:v>Oct-2013</c:v>
                </c:pt>
                <c:pt idx="616">
                  <c:v>Oct-2013</c:v>
                </c:pt>
                <c:pt idx="617">
                  <c:v>Nov-2013</c:v>
                </c:pt>
                <c:pt idx="618">
                  <c:v>Nov-2013</c:v>
                </c:pt>
                <c:pt idx="619">
                  <c:v>Nov-2013</c:v>
                </c:pt>
                <c:pt idx="620">
                  <c:v>Nov-2013</c:v>
                </c:pt>
                <c:pt idx="621">
                  <c:v>Nov-2013</c:v>
                </c:pt>
                <c:pt idx="622">
                  <c:v>Dec-2013</c:v>
                </c:pt>
                <c:pt idx="623">
                  <c:v>Dec-2013</c:v>
                </c:pt>
                <c:pt idx="624">
                  <c:v>Dec-2013</c:v>
                </c:pt>
                <c:pt idx="625">
                  <c:v>Dec-2013</c:v>
                </c:pt>
                <c:pt idx="626">
                  <c:v>Jan-2014</c:v>
                </c:pt>
                <c:pt idx="627">
                  <c:v>Jan-2014</c:v>
                </c:pt>
                <c:pt idx="628">
                  <c:v>Jan-2014</c:v>
                </c:pt>
                <c:pt idx="629">
                  <c:v>Jan-2014</c:v>
                </c:pt>
                <c:pt idx="630">
                  <c:v>Jan-2014</c:v>
                </c:pt>
                <c:pt idx="631">
                  <c:v>Feb-2014</c:v>
                </c:pt>
                <c:pt idx="632">
                  <c:v>Feb-2014</c:v>
                </c:pt>
                <c:pt idx="633">
                  <c:v>Feb-2014</c:v>
                </c:pt>
                <c:pt idx="634">
                  <c:v>Feb-2014</c:v>
                </c:pt>
                <c:pt idx="635">
                  <c:v>Mar-2014</c:v>
                </c:pt>
                <c:pt idx="636">
                  <c:v>Mar-2014</c:v>
                </c:pt>
                <c:pt idx="637">
                  <c:v>Mar-2014</c:v>
                </c:pt>
                <c:pt idx="638">
                  <c:v>Mar-2014</c:v>
                </c:pt>
                <c:pt idx="639">
                  <c:v>Apr-2014</c:v>
                </c:pt>
                <c:pt idx="640">
                  <c:v>Apr-2014</c:v>
                </c:pt>
                <c:pt idx="641">
                  <c:v>Apr-2014</c:v>
                </c:pt>
                <c:pt idx="642">
                  <c:v>Apr-2014</c:v>
                </c:pt>
                <c:pt idx="643">
                  <c:v>May-2014</c:v>
                </c:pt>
                <c:pt idx="644">
                  <c:v>May-2014</c:v>
                </c:pt>
                <c:pt idx="645">
                  <c:v>May-2014</c:v>
                </c:pt>
                <c:pt idx="646">
                  <c:v>May-2014</c:v>
                </c:pt>
                <c:pt idx="647">
                  <c:v>May-2014</c:v>
                </c:pt>
                <c:pt idx="648">
                  <c:v>Jun-2014</c:v>
                </c:pt>
                <c:pt idx="649">
                  <c:v>Jun-2014</c:v>
                </c:pt>
                <c:pt idx="650">
                  <c:v>Jun-2014</c:v>
                </c:pt>
                <c:pt idx="651">
                  <c:v>Jun-2014</c:v>
                </c:pt>
                <c:pt idx="652">
                  <c:v>Jul-2014</c:v>
                </c:pt>
                <c:pt idx="653">
                  <c:v>Jul-2014</c:v>
                </c:pt>
                <c:pt idx="654">
                  <c:v>Jul-2014</c:v>
                </c:pt>
                <c:pt idx="655">
                  <c:v>Jul-2014</c:v>
                </c:pt>
                <c:pt idx="656">
                  <c:v>Aug-2014</c:v>
                </c:pt>
                <c:pt idx="657">
                  <c:v>Aug-2014</c:v>
                </c:pt>
                <c:pt idx="658">
                  <c:v>Aug-2014</c:v>
                </c:pt>
                <c:pt idx="659">
                  <c:v>Aug-2014</c:v>
                </c:pt>
                <c:pt idx="660">
                  <c:v>Aug-2014</c:v>
                </c:pt>
                <c:pt idx="661">
                  <c:v>Sep-2014</c:v>
                </c:pt>
                <c:pt idx="662">
                  <c:v>Sep-2014</c:v>
                </c:pt>
                <c:pt idx="663">
                  <c:v>Sep-2014</c:v>
                </c:pt>
                <c:pt idx="664">
                  <c:v>Sep-2014</c:v>
                </c:pt>
                <c:pt idx="665">
                  <c:v>Oct-2014</c:v>
                </c:pt>
                <c:pt idx="666">
                  <c:v>Oct-2014</c:v>
                </c:pt>
                <c:pt idx="667">
                  <c:v>Oct-2014</c:v>
                </c:pt>
                <c:pt idx="668">
                  <c:v>Oct-2014</c:v>
                </c:pt>
                <c:pt idx="669">
                  <c:v>Oct-2014</c:v>
                </c:pt>
                <c:pt idx="670">
                  <c:v>Nov-2014</c:v>
                </c:pt>
                <c:pt idx="671">
                  <c:v>Nov-2014</c:v>
                </c:pt>
                <c:pt idx="672">
                  <c:v>Nov-2014</c:v>
                </c:pt>
                <c:pt idx="673">
                  <c:v>Nov-2014</c:v>
                </c:pt>
                <c:pt idx="674">
                  <c:v>Dec-2014</c:v>
                </c:pt>
                <c:pt idx="675">
                  <c:v>Dec-2014</c:v>
                </c:pt>
                <c:pt idx="676">
                  <c:v>Dec-2014</c:v>
                </c:pt>
                <c:pt idx="677">
                  <c:v>Dec-2014</c:v>
                </c:pt>
                <c:pt idx="678">
                  <c:v>Jan-2015</c:v>
                </c:pt>
                <c:pt idx="679">
                  <c:v>Jan-2015</c:v>
                </c:pt>
                <c:pt idx="680">
                  <c:v>Jan-2015</c:v>
                </c:pt>
                <c:pt idx="681">
                  <c:v>Jan-2015</c:v>
                </c:pt>
                <c:pt idx="682">
                  <c:v>Jan-2015</c:v>
                </c:pt>
                <c:pt idx="683">
                  <c:v>Feb-2015</c:v>
                </c:pt>
                <c:pt idx="684">
                  <c:v>Feb-2015</c:v>
                </c:pt>
                <c:pt idx="685">
                  <c:v>Feb-2015</c:v>
                </c:pt>
                <c:pt idx="686">
                  <c:v>Feb-2015</c:v>
                </c:pt>
                <c:pt idx="687">
                  <c:v>Mar-2015</c:v>
                </c:pt>
                <c:pt idx="688">
                  <c:v>Mar-2015</c:v>
                </c:pt>
                <c:pt idx="689">
                  <c:v>Mar-2015</c:v>
                </c:pt>
                <c:pt idx="690">
                  <c:v>Mar-2015</c:v>
                </c:pt>
                <c:pt idx="691">
                  <c:v>Apr-2015</c:v>
                </c:pt>
                <c:pt idx="692">
                  <c:v>Apr-2015</c:v>
                </c:pt>
                <c:pt idx="693">
                  <c:v>Apr-2015</c:v>
                </c:pt>
                <c:pt idx="694">
                  <c:v>Apr-2015</c:v>
                </c:pt>
                <c:pt idx="695">
                  <c:v>May-2015</c:v>
                </c:pt>
                <c:pt idx="696">
                  <c:v>May-2015</c:v>
                </c:pt>
                <c:pt idx="697">
                  <c:v>May-2015</c:v>
                </c:pt>
                <c:pt idx="698">
                  <c:v>May-2015</c:v>
                </c:pt>
                <c:pt idx="699">
                  <c:v>May-2015</c:v>
                </c:pt>
                <c:pt idx="700">
                  <c:v>Jun-2015</c:v>
                </c:pt>
                <c:pt idx="701">
                  <c:v>Jun-2015</c:v>
                </c:pt>
                <c:pt idx="702">
                  <c:v>Jun-2015</c:v>
                </c:pt>
                <c:pt idx="703">
                  <c:v>Jun-2015</c:v>
                </c:pt>
                <c:pt idx="704">
                  <c:v>Jul-2015</c:v>
                </c:pt>
                <c:pt idx="705">
                  <c:v>Jul-2015</c:v>
                </c:pt>
                <c:pt idx="706">
                  <c:v>Jul-2015</c:v>
                </c:pt>
                <c:pt idx="707">
                  <c:v>Jul-2015</c:v>
                </c:pt>
                <c:pt idx="708">
                  <c:v>Jul-2015</c:v>
                </c:pt>
                <c:pt idx="709">
                  <c:v>Aug-2015</c:v>
                </c:pt>
                <c:pt idx="710">
                  <c:v>Aug-2015</c:v>
                </c:pt>
                <c:pt idx="711">
                  <c:v>Aug-2015</c:v>
                </c:pt>
                <c:pt idx="712">
                  <c:v>Aug-2015</c:v>
                </c:pt>
                <c:pt idx="713">
                  <c:v>Sep-2015</c:v>
                </c:pt>
                <c:pt idx="714">
                  <c:v>Sep-2015</c:v>
                </c:pt>
                <c:pt idx="715">
                  <c:v>Sep-2015</c:v>
                </c:pt>
                <c:pt idx="716">
                  <c:v>Sep-2015</c:v>
                </c:pt>
                <c:pt idx="717">
                  <c:v>Oct-2015</c:v>
                </c:pt>
                <c:pt idx="718">
                  <c:v>Oct-2015</c:v>
                </c:pt>
                <c:pt idx="719">
                  <c:v>Oct-2015</c:v>
                </c:pt>
                <c:pt idx="720">
                  <c:v>Oct-2015</c:v>
                </c:pt>
                <c:pt idx="721">
                  <c:v>Oct-2015</c:v>
                </c:pt>
                <c:pt idx="722">
                  <c:v>Nov-2015</c:v>
                </c:pt>
                <c:pt idx="723">
                  <c:v>Nov-2015</c:v>
                </c:pt>
                <c:pt idx="724">
                  <c:v>Nov-2015</c:v>
                </c:pt>
                <c:pt idx="725">
                  <c:v>Nov-2015</c:v>
                </c:pt>
                <c:pt idx="726">
                  <c:v>Dec-2015</c:v>
                </c:pt>
                <c:pt idx="727">
                  <c:v>Dec-2015</c:v>
                </c:pt>
                <c:pt idx="728">
                  <c:v>Dec-2015</c:v>
                </c:pt>
                <c:pt idx="729">
                  <c:v>Dec-2015</c:v>
                </c:pt>
                <c:pt idx="730">
                  <c:v>Jan-2016</c:v>
                </c:pt>
                <c:pt idx="731">
                  <c:v>Jan-2016</c:v>
                </c:pt>
                <c:pt idx="732">
                  <c:v>Jan-2016</c:v>
                </c:pt>
                <c:pt idx="733">
                  <c:v>Jan-2016</c:v>
                </c:pt>
                <c:pt idx="734">
                  <c:v>Jan-2016</c:v>
                </c:pt>
                <c:pt idx="735">
                  <c:v>Feb-2016</c:v>
                </c:pt>
                <c:pt idx="736">
                  <c:v>Feb-2016</c:v>
                </c:pt>
                <c:pt idx="737">
                  <c:v>Feb-2016</c:v>
                </c:pt>
                <c:pt idx="738">
                  <c:v>Feb-2016</c:v>
                </c:pt>
                <c:pt idx="739">
                  <c:v>Mar-2016</c:v>
                </c:pt>
                <c:pt idx="740">
                  <c:v>Mar-2016</c:v>
                </c:pt>
                <c:pt idx="741">
                  <c:v>Mar-2016</c:v>
                </c:pt>
                <c:pt idx="742">
                  <c:v>Mar-2016</c:v>
                </c:pt>
                <c:pt idx="743">
                  <c:v>Apr-2016</c:v>
                </c:pt>
                <c:pt idx="744">
                  <c:v>Apr-2016</c:v>
                </c:pt>
                <c:pt idx="745">
                  <c:v>Apr-2016</c:v>
                </c:pt>
                <c:pt idx="746">
                  <c:v>Apr-2016</c:v>
                </c:pt>
                <c:pt idx="747">
                  <c:v>Apr-2016</c:v>
                </c:pt>
                <c:pt idx="748">
                  <c:v>May-2016</c:v>
                </c:pt>
                <c:pt idx="749">
                  <c:v>May-2016</c:v>
                </c:pt>
                <c:pt idx="750">
                  <c:v>May-2016</c:v>
                </c:pt>
                <c:pt idx="751">
                  <c:v>May-2016</c:v>
                </c:pt>
                <c:pt idx="752">
                  <c:v>Jun-2016</c:v>
                </c:pt>
                <c:pt idx="753">
                  <c:v>Jun-2016</c:v>
                </c:pt>
                <c:pt idx="754">
                  <c:v>Jun-2016</c:v>
                </c:pt>
                <c:pt idx="755">
                  <c:v>Jun-2016</c:v>
                </c:pt>
                <c:pt idx="756">
                  <c:v>Jul-2016</c:v>
                </c:pt>
                <c:pt idx="757">
                  <c:v>Jul-2016</c:v>
                </c:pt>
                <c:pt idx="758">
                  <c:v>Jul-2016</c:v>
                </c:pt>
                <c:pt idx="759">
                  <c:v>Jul-2016</c:v>
                </c:pt>
                <c:pt idx="760">
                  <c:v>Jul-2016</c:v>
                </c:pt>
                <c:pt idx="761">
                  <c:v>Aug-2016</c:v>
                </c:pt>
                <c:pt idx="762">
                  <c:v>Aug-2016</c:v>
                </c:pt>
                <c:pt idx="763">
                  <c:v>Aug-2016</c:v>
                </c:pt>
                <c:pt idx="764">
                  <c:v>Aug-2016</c:v>
                </c:pt>
                <c:pt idx="765">
                  <c:v>Sep-2016</c:v>
                </c:pt>
                <c:pt idx="766">
                  <c:v>Sep-2016</c:v>
                </c:pt>
                <c:pt idx="767">
                  <c:v>Sep-2016</c:v>
                </c:pt>
                <c:pt idx="768">
                  <c:v>Sep-2016</c:v>
                </c:pt>
                <c:pt idx="769">
                  <c:v>Sep-2016</c:v>
                </c:pt>
                <c:pt idx="770">
                  <c:v>Oct-2016</c:v>
                </c:pt>
                <c:pt idx="771">
                  <c:v>Oct-2016</c:v>
                </c:pt>
                <c:pt idx="772">
                  <c:v>Oct-2016</c:v>
                </c:pt>
                <c:pt idx="773">
                  <c:v>Oct-2016</c:v>
                </c:pt>
                <c:pt idx="774">
                  <c:v>Nov-2016</c:v>
                </c:pt>
                <c:pt idx="775">
                  <c:v>Nov-2016</c:v>
                </c:pt>
                <c:pt idx="776">
                  <c:v>Nov-2016</c:v>
                </c:pt>
                <c:pt idx="777">
                  <c:v>Nov-2016</c:v>
                </c:pt>
                <c:pt idx="778">
                  <c:v>Dec-2016</c:v>
                </c:pt>
                <c:pt idx="779">
                  <c:v>Dec-2016</c:v>
                </c:pt>
                <c:pt idx="780">
                  <c:v>Dec-2016</c:v>
                </c:pt>
                <c:pt idx="781">
                  <c:v>Dec-2016</c:v>
                </c:pt>
                <c:pt idx="782">
                  <c:v>Dec-2016</c:v>
                </c:pt>
                <c:pt idx="783">
                  <c:v>Jan-2017</c:v>
                </c:pt>
                <c:pt idx="784">
                  <c:v>Jan-2017</c:v>
                </c:pt>
                <c:pt idx="785">
                  <c:v>Jan-2017</c:v>
                </c:pt>
                <c:pt idx="786">
                  <c:v>Jan-2017</c:v>
                </c:pt>
                <c:pt idx="787">
                  <c:v>Feb-2017</c:v>
                </c:pt>
                <c:pt idx="788">
                  <c:v>Feb-2017</c:v>
                </c:pt>
                <c:pt idx="789">
                  <c:v>Feb-2017</c:v>
                </c:pt>
                <c:pt idx="790">
                  <c:v>Feb-2017</c:v>
                </c:pt>
                <c:pt idx="791">
                  <c:v>Mar-2017</c:v>
                </c:pt>
                <c:pt idx="792">
                  <c:v>Mar-2017</c:v>
                </c:pt>
                <c:pt idx="793">
                  <c:v>Mar-2017</c:v>
                </c:pt>
                <c:pt idx="794">
                  <c:v>Mar-2017</c:v>
                </c:pt>
                <c:pt idx="795">
                  <c:v>Mar-2017</c:v>
                </c:pt>
                <c:pt idx="796">
                  <c:v>Apr-2017</c:v>
                </c:pt>
                <c:pt idx="797">
                  <c:v>Apr-2017</c:v>
                </c:pt>
                <c:pt idx="798">
                  <c:v>Apr-2017</c:v>
                </c:pt>
                <c:pt idx="799">
                  <c:v>Apr-2017</c:v>
                </c:pt>
                <c:pt idx="800">
                  <c:v>May-2017</c:v>
                </c:pt>
                <c:pt idx="801">
                  <c:v>May-2017</c:v>
                </c:pt>
                <c:pt idx="802">
                  <c:v>May-2017</c:v>
                </c:pt>
                <c:pt idx="803">
                  <c:v>May-2017</c:v>
                </c:pt>
                <c:pt idx="804">
                  <c:v>Jun-2017</c:v>
                </c:pt>
                <c:pt idx="805">
                  <c:v>Jun-2017</c:v>
                </c:pt>
                <c:pt idx="806">
                  <c:v>Jun-2017</c:v>
                </c:pt>
                <c:pt idx="807">
                  <c:v>Jun-2017</c:v>
                </c:pt>
                <c:pt idx="808">
                  <c:v>Jun-2017</c:v>
                </c:pt>
                <c:pt idx="809">
                  <c:v>Jul-2017</c:v>
                </c:pt>
                <c:pt idx="810">
                  <c:v>Jul-2017</c:v>
                </c:pt>
                <c:pt idx="811">
                  <c:v>Jul-2017</c:v>
                </c:pt>
                <c:pt idx="812">
                  <c:v>Jul-2017</c:v>
                </c:pt>
                <c:pt idx="813">
                  <c:v>Aug-2017</c:v>
                </c:pt>
                <c:pt idx="814">
                  <c:v>Aug-2017</c:v>
                </c:pt>
                <c:pt idx="815">
                  <c:v>Aug-2017</c:v>
                </c:pt>
                <c:pt idx="816">
                  <c:v>Aug-2017</c:v>
                </c:pt>
                <c:pt idx="817">
                  <c:v>Sep-2017</c:v>
                </c:pt>
                <c:pt idx="818">
                  <c:v>Sep-2017</c:v>
                </c:pt>
                <c:pt idx="819">
                  <c:v>Sep-2017</c:v>
                </c:pt>
                <c:pt idx="820">
                  <c:v>Sep-2017</c:v>
                </c:pt>
                <c:pt idx="821">
                  <c:v>Sep-2017</c:v>
                </c:pt>
                <c:pt idx="822">
                  <c:v>Oct-2017</c:v>
                </c:pt>
                <c:pt idx="823">
                  <c:v>Oct-2017</c:v>
                </c:pt>
                <c:pt idx="824">
                  <c:v>Oct-2017</c:v>
                </c:pt>
                <c:pt idx="825">
                  <c:v>Oct-2017</c:v>
                </c:pt>
                <c:pt idx="826">
                  <c:v>Nov-2017</c:v>
                </c:pt>
                <c:pt idx="827">
                  <c:v>Nov-2017</c:v>
                </c:pt>
                <c:pt idx="828">
                  <c:v>Nov-2017</c:v>
                </c:pt>
                <c:pt idx="829">
                  <c:v>Nov-2017</c:v>
                </c:pt>
                <c:pt idx="830">
                  <c:v>Dec-2017</c:v>
                </c:pt>
                <c:pt idx="831">
                  <c:v>Dec-2017</c:v>
                </c:pt>
                <c:pt idx="832">
                  <c:v>Dec-2017</c:v>
                </c:pt>
                <c:pt idx="833">
                  <c:v>Dec-2017</c:v>
                </c:pt>
                <c:pt idx="834">
                  <c:v>Dec-2017</c:v>
                </c:pt>
                <c:pt idx="835">
                  <c:v>Jan-2018</c:v>
                </c:pt>
                <c:pt idx="836">
                  <c:v>Jan-2018</c:v>
                </c:pt>
                <c:pt idx="837">
                  <c:v>Jan-2018</c:v>
                </c:pt>
                <c:pt idx="838">
                  <c:v>Jan-2018</c:v>
                </c:pt>
                <c:pt idx="839">
                  <c:v>Feb-2018</c:v>
                </c:pt>
                <c:pt idx="840">
                  <c:v>Feb-2018</c:v>
                </c:pt>
                <c:pt idx="841">
                  <c:v>Feb-2018</c:v>
                </c:pt>
                <c:pt idx="842">
                  <c:v>Feb-2018</c:v>
                </c:pt>
                <c:pt idx="843">
                  <c:v>Mar-2018</c:v>
                </c:pt>
                <c:pt idx="844">
                  <c:v>Mar-2018</c:v>
                </c:pt>
                <c:pt idx="845">
                  <c:v>Mar-2018</c:v>
                </c:pt>
                <c:pt idx="846">
                  <c:v>Mar-2018</c:v>
                </c:pt>
                <c:pt idx="847">
                  <c:v>Mar-2018</c:v>
                </c:pt>
                <c:pt idx="848">
                  <c:v>Apr-2018</c:v>
                </c:pt>
                <c:pt idx="849">
                  <c:v>Apr-2018</c:v>
                </c:pt>
                <c:pt idx="850">
                  <c:v>Apr-2018</c:v>
                </c:pt>
                <c:pt idx="851">
                  <c:v>Apr-2018</c:v>
                </c:pt>
                <c:pt idx="852">
                  <c:v>May-2018</c:v>
                </c:pt>
                <c:pt idx="853">
                  <c:v>May-2018</c:v>
                </c:pt>
                <c:pt idx="854">
                  <c:v>May-2018</c:v>
                </c:pt>
                <c:pt idx="855">
                  <c:v>May-2018</c:v>
                </c:pt>
                <c:pt idx="856">
                  <c:v>Jun-2018</c:v>
                </c:pt>
                <c:pt idx="857">
                  <c:v>Jun-2018</c:v>
                </c:pt>
                <c:pt idx="858">
                  <c:v>Jun-2018</c:v>
                </c:pt>
                <c:pt idx="859">
                  <c:v>Jun-2018</c:v>
                </c:pt>
                <c:pt idx="860">
                  <c:v>Jun-2018</c:v>
                </c:pt>
                <c:pt idx="861">
                  <c:v>Jul-2018</c:v>
                </c:pt>
                <c:pt idx="862">
                  <c:v>Jul-2018</c:v>
                </c:pt>
                <c:pt idx="863">
                  <c:v>Jul-2018</c:v>
                </c:pt>
                <c:pt idx="864">
                  <c:v>Jul-2018</c:v>
                </c:pt>
                <c:pt idx="865">
                  <c:v>Aug-2018</c:v>
                </c:pt>
                <c:pt idx="866">
                  <c:v>Aug-2018</c:v>
                </c:pt>
                <c:pt idx="867">
                  <c:v>Aug-2018</c:v>
                </c:pt>
                <c:pt idx="868">
                  <c:v>Aug-2018</c:v>
                </c:pt>
                <c:pt idx="869">
                  <c:v>Aug-2018</c:v>
                </c:pt>
                <c:pt idx="870">
                  <c:v>Sep-2018</c:v>
                </c:pt>
                <c:pt idx="871">
                  <c:v>Sep-2018</c:v>
                </c:pt>
                <c:pt idx="872">
                  <c:v>Sep-2018</c:v>
                </c:pt>
                <c:pt idx="873">
                  <c:v>Sep-2018</c:v>
                </c:pt>
                <c:pt idx="874">
                  <c:v>Oct-2018</c:v>
                </c:pt>
                <c:pt idx="875">
                  <c:v>Oct-2018</c:v>
                </c:pt>
                <c:pt idx="876">
                  <c:v>Oct-2018</c:v>
                </c:pt>
                <c:pt idx="877">
                  <c:v>Oct-2018</c:v>
                </c:pt>
                <c:pt idx="878">
                  <c:v>Nov-2018</c:v>
                </c:pt>
                <c:pt idx="879">
                  <c:v>Nov-2018</c:v>
                </c:pt>
                <c:pt idx="880">
                  <c:v>Nov-2018</c:v>
                </c:pt>
                <c:pt idx="881">
                  <c:v>Nov-2018</c:v>
                </c:pt>
                <c:pt idx="882">
                  <c:v>Nov-2018</c:v>
                </c:pt>
                <c:pt idx="883">
                  <c:v>Dec-2018</c:v>
                </c:pt>
                <c:pt idx="884">
                  <c:v>Dec-2018</c:v>
                </c:pt>
                <c:pt idx="885">
                  <c:v>Dec-2018</c:v>
                </c:pt>
                <c:pt idx="886">
                  <c:v>Dec-2018</c:v>
                </c:pt>
                <c:pt idx="887">
                  <c:v>Jan-2019</c:v>
                </c:pt>
                <c:pt idx="888">
                  <c:v>Jan-2019</c:v>
                </c:pt>
                <c:pt idx="889">
                  <c:v>Jan-2019</c:v>
                </c:pt>
                <c:pt idx="890">
                  <c:v>Jan-2019</c:v>
                </c:pt>
                <c:pt idx="891">
                  <c:v>Feb-2019</c:v>
                </c:pt>
                <c:pt idx="892">
                  <c:v>Feb-2019</c:v>
                </c:pt>
                <c:pt idx="893">
                  <c:v>Feb-2019</c:v>
                </c:pt>
                <c:pt idx="894">
                  <c:v>Feb-2019</c:v>
                </c:pt>
                <c:pt idx="895">
                  <c:v>Mar-2019</c:v>
                </c:pt>
                <c:pt idx="896">
                  <c:v>Mar-2019</c:v>
                </c:pt>
                <c:pt idx="897">
                  <c:v>Mar-2019</c:v>
                </c:pt>
                <c:pt idx="898">
                  <c:v>Mar-2019</c:v>
                </c:pt>
                <c:pt idx="899">
                  <c:v>Mar-2019</c:v>
                </c:pt>
                <c:pt idx="900">
                  <c:v>Apr-2019</c:v>
                </c:pt>
                <c:pt idx="901">
                  <c:v>Apr-2019</c:v>
                </c:pt>
                <c:pt idx="902">
                  <c:v>Apr-2019</c:v>
                </c:pt>
                <c:pt idx="903">
                  <c:v>Apr-2019</c:v>
                </c:pt>
                <c:pt idx="904">
                  <c:v>May-2019</c:v>
                </c:pt>
                <c:pt idx="905">
                  <c:v>May-2019</c:v>
                </c:pt>
                <c:pt idx="906">
                  <c:v>May-2019</c:v>
                </c:pt>
                <c:pt idx="907">
                  <c:v>May-2019</c:v>
                </c:pt>
                <c:pt idx="908">
                  <c:v>May-2019</c:v>
                </c:pt>
                <c:pt idx="909">
                  <c:v>Jun-2019</c:v>
                </c:pt>
                <c:pt idx="910">
                  <c:v>Jun-2019</c:v>
                </c:pt>
                <c:pt idx="911">
                  <c:v>Jun-2019</c:v>
                </c:pt>
                <c:pt idx="912">
                  <c:v>Jun-2019</c:v>
                </c:pt>
                <c:pt idx="913">
                  <c:v>Jul-2019</c:v>
                </c:pt>
                <c:pt idx="914">
                  <c:v>Jul-2019</c:v>
                </c:pt>
                <c:pt idx="915">
                  <c:v>Jul-2019</c:v>
                </c:pt>
                <c:pt idx="916">
                  <c:v>Jul-2019</c:v>
                </c:pt>
                <c:pt idx="917">
                  <c:v>Aug-2019</c:v>
                </c:pt>
                <c:pt idx="918">
                  <c:v>Aug-2019</c:v>
                </c:pt>
                <c:pt idx="919">
                  <c:v>Aug-2019</c:v>
                </c:pt>
                <c:pt idx="920">
                  <c:v>Aug-2019</c:v>
                </c:pt>
                <c:pt idx="921">
                  <c:v>Aug-2019</c:v>
                </c:pt>
                <c:pt idx="922">
                  <c:v>Sep-2019</c:v>
                </c:pt>
                <c:pt idx="923">
                  <c:v>Sep-2019</c:v>
                </c:pt>
                <c:pt idx="924">
                  <c:v>Sep-2019</c:v>
                </c:pt>
                <c:pt idx="925">
                  <c:v>Sep-2019</c:v>
                </c:pt>
                <c:pt idx="926">
                  <c:v>Oct-2019</c:v>
                </c:pt>
                <c:pt idx="927">
                  <c:v>Oct-2019</c:v>
                </c:pt>
                <c:pt idx="928">
                  <c:v>Oct-2019</c:v>
                </c:pt>
                <c:pt idx="929">
                  <c:v>Oct-2019</c:v>
                </c:pt>
                <c:pt idx="930">
                  <c:v>Nov-2019</c:v>
                </c:pt>
                <c:pt idx="931">
                  <c:v>Nov-2019</c:v>
                </c:pt>
                <c:pt idx="932">
                  <c:v>Nov-2019</c:v>
                </c:pt>
                <c:pt idx="933">
                  <c:v>Nov-2019</c:v>
                </c:pt>
                <c:pt idx="934">
                  <c:v>Nov-2019</c:v>
                </c:pt>
                <c:pt idx="935">
                  <c:v>Dec-2019</c:v>
                </c:pt>
                <c:pt idx="936">
                  <c:v>Dec-2019</c:v>
                </c:pt>
                <c:pt idx="937">
                  <c:v>Dec-2019</c:v>
                </c:pt>
                <c:pt idx="938">
                  <c:v>Dec-2019</c:v>
                </c:pt>
                <c:pt idx="939">
                  <c:v>Jan-2020</c:v>
                </c:pt>
                <c:pt idx="940">
                  <c:v>Jan-2020</c:v>
                </c:pt>
                <c:pt idx="941">
                  <c:v>Jan-2020</c:v>
                </c:pt>
              </c:strCache>
            </c:strRef>
          </c:cat>
          <c:val>
            <c:numRef>
              <c:f>Sheet1!$G$2716:$G$3657</c:f>
              <c:numCache>
                <c:formatCode>General</c:formatCode>
                <c:ptCount val="942"/>
                <c:pt idx="0">
                  <c:v>1150.6124973749997</c:v>
                </c:pt>
                <c:pt idx="1">
                  <c:v>1147.0165577499997</c:v>
                </c:pt>
                <c:pt idx="2">
                  <c:v>1142.7234325937497</c:v>
                </c:pt>
                <c:pt idx="3">
                  <c:v>1140.1896839687497</c:v>
                </c:pt>
                <c:pt idx="4">
                  <c:v>1136.9662456874998</c:v>
                </c:pt>
                <c:pt idx="5">
                  <c:v>1132.9612446249998</c:v>
                </c:pt>
                <c:pt idx="6">
                  <c:v>1130.2609348749997</c:v>
                </c:pt>
                <c:pt idx="7">
                  <c:v>1126.3284321249998</c:v>
                </c:pt>
                <c:pt idx="8">
                  <c:v>1123.85749628125</c:v>
                </c:pt>
                <c:pt idx="9">
                  <c:v>1122.5603123125004</c:v>
                </c:pt>
                <c:pt idx="10">
                  <c:v>1121.054376625</c:v>
                </c:pt>
                <c:pt idx="11">
                  <c:v>1119.7587490312501</c:v>
                </c:pt>
                <c:pt idx="12">
                  <c:v>1119.30312540625</c:v>
                </c:pt>
                <c:pt idx="13">
                  <c:v>1117.35937309375</c:v>
                </c:pt>
                <c:pt idx="14">
                  <c:v>1116.6540622812499</c:v>
                </c:pt>
                <c:pt idx="15">
                  <c:v>1117.8850002499998</c:v>
                </c:pt>
                <c:pt idx="16">
                  <c:v>1117.3781223437502</c:v>
                </c:pt>
                <c:pt idx="17">
                  <c:v>1120.7415619062501</c:v>
                </c:pt>
                <c:pt idx="18">
                  <c:v>1121.1806259375001</c:v>
                </c:pt>
                <c:pt idx="19">
                  <c:v>1122.2809372187501</c:v>
                </c:pt>
                <c:pt idx="20">
                  <c:v>1122.0362472812499</c:v>
                </c:pt>
                <c:pt idx="21">
                  <c:v>1121.8381233749999</c:v>
                </c:pt>
                <c:pt idx="22">
                  <c:v>1119.4293747500001</c:v>
                </c:pt>
                <c:pt idx="23">
                  <c:v>1116.9315644062501</c:v>
                </c:pt>
                <c:pt idx="24">
                  <c:v>1112.8325005312502</c:v>
                </c:pt>
                <c:pt idx="25">
                  <c:v>1108.1815625000002</c:v>
                </c:pt>
                <c:pt idx="26">
                  <c:v>1103.1406269687502</c:v>
                </c:pt>
                <c:pt idx="27">
                  <c:v>1096.3262539687501</c:v>
                </c:pt>
                <c:pt idx="28">
                  <c:v>1086.621252125</c:v>
                </c:pt>
                <c:pt idx="29">
                  <c:v>1078.1759415312501</c:v>
                </c:pt>
                <c:pt idx="30">
                  <c:v>1069.4056282500001</c:v>
                </c:pt>
                <c:pt idx="31">
                  <c:v>1061.5187530937501</c:v>
                </c:pt>
                <c:pt idx="32">
                  <c:v>1053.90187840625</c:v>
                </c:pt>
                <c:pt idx="33">
                  <c:v>1047.5037536875002</c:v>
                </c:pt>
                <c:pt idx="34">
                  <c:v>1040.89406778125</c:v>
                </c:pt>
                <c:pt idx="35">
                  <c:v>1033.4140663437502</c:v>
                </c:pt>
                <c:pt idx="36">
                  <c:v>1026.1518803125</c:v>
                </c:pt>
                <c:pt idx="37">
                  <c:v>1018.3134441875002</c:v>
                </c:pt>
                <c:pt idx="38">
                  <c:v>1009.6631298437501</c:v>
                </c:pt>
                <c:pt idx="39">
                  <c:v>1000.6237564375001</c:v>
                </c:pt>
                <c:pt idx="40">
                  <c:v>991.35938075000001</c:v>
                </c:pt>
                <c:pt idx="41">
                  <c:v>982.61187937499994</c:v>
                </c:pt>
                <c:pt idx="42">
                  <c:v>974.22094156249989</c:v>
                </c:pt>
                <c:pt idx="43">
                  <c:v>966.47906878124979</c:v>
                </c:pt>
                <c:pt idx="44">
                  <c:v>958.58375549999982</c:v>
                </c:pt>
                <c:pt idx="45">
                  <c:v>951.93063165624994</c:v>
                </c:pt>
                <c:pt idx="46">
                  <c:v>946.29125596874997</c:v>
                </c:pt>
                <c:pt idx="47">
                  <c:v>940.38937953125003</c:v>
                </c:pt>
                <c:pt idx="48">
                  <c:v>935.26156809374993</c:v>
                </c:pt>
                <c:pt idx="49">
                  <c:v>929.51312828124981</c:v>
                </c:pt>
                <c:pt idx="50">
                  <c:v>924.53719140625003</c:v>
                </c:pt>
                <c:pt idx="51">
                  <c:v>917.31250571875</c:v>
                </c:pt>
                <c:pt idx="52">
                  <c:v>911.83657074999985</c:v>
                </c:pt>
                <c:pt idx="53">
                  <c:v>907.47500799999989</c:v>
                </c:pt>
                <c:pt idx="54">
                  <c:v>903.54532049999989</c:v>
                </c:pt>
                <c:pt idx="55">
                  <c:v>898.98688312499996</c:v>
                </c:pt>
                <c:pt idx="56">
                  <c:v>894.81688303125009</c:v>
                </c:pt>
                <c:pt idx="57">
                  <c:v>889.812820375</c:v>
                </c:pt>
                <c:pt idx="58">
                  <c:v>884.99594493749998</c:v>
                </c:pt>
                <c:pt idx="59">
                  <c:v>882.70781893749984</c:v>
                </c:pt>
                <c:pt idx="60">
                  <c:v>882.5015696874998</c:v>
                </c:pt>
                <c:pt idx="61">
                  <c:v>881.75313181249987</c:v>
                </c:pt>
                <c:pt idx="62">
                  <c:v>880.78532024999981</c:v>
                </c:pt>
                <c:pt idx="63">
                  <c:v>880.38375659374992</c:v>
                </c:pt>
                <c:pt idx="64">
                  <c:v>878.34406846874992</c:v>
                </c:pt>
                <c:pt idx="65">
                  <c:v>876.40625568750011</c:v>
                </c:pt>
                <c:pt idx="66">
                  <c:v>874.91344259375012</c:v>
                </c:pt>
                <c:pt idx="67">
                  <c:v>874.90281865625013</c:v>
                </c:pt>
                <c:pt idx="68">
                  <c:v>875.18406865625013</c:v>
                </c:pt>
                <c:pt idx="69">
                  <c:v>877.83063121875011</c:v>
                </c:pt>
                <c:pt idx="70">
                  <c:v>881.14438053125014</c:v>
                </c:pt>
                <c:pt idx="71">
                  <c:v>885.63562962499998</c:v>
                </c:pt>
                <c:pt idx="72">
                  <c:v>888.69500349999998</c:v>
                </c:pt>
                <c:pt idx="73">
                  <c:v>891.17000387499991</c:v>
                </c:pt>
                <c:pt idx="74">
                  <c:v>893.98594093749989</c:v>
                </c:pt>
                <c:pt idx="75">
                  <c:v>896.72500228124989</c:v>
                </c:pt>
                <c:pt idx="76">
                  <c:v>899.87969015624981</c:v>
                </c:pt>
                <c:pt idx="77">
                  <c:v>901.95437621874976</c:v>
                </c:pt>
                <c:pt idx="78">
                  <c:v>903.67781446874983</c:v>
                </c:pt>
                <c:pt idx="79">
                  <c:v>905.61000249999995</c:v>
                </c:pt>
                <c:pt idx="80">
                  <c:v>908.14406584375001</c:v>
                </c:pt>
                <c:pt idx="81">
                  <c:v>911.55656624999995</c:v>
                </c:pt>
                <c:pt idx="82">
                  <c:v>914.19375418749996</c:v>
                </c:pt>
                <c:pt idx="83">
                  <c:v>917.38719178124984</c:v>
                </c:pt>
                <c:pt idx="84">
                  <c:v>919.95219040624988</c:v>
                </c:pt>
                <c:pt idx="85">
                  <c:v>921.99875262499984</c:v>
                </c:pt>
                <c:pt idx="86">
                  <c:v>925.31843953125008</c:v>
                </c:pt>
                <c:pt idx="87">
                  <c:v>930.31812675000003</c:v>
                </c:pt>
                <c:pt idx="88">
                  <c:v>935.40968903124997</c:v>
                </c:pt>
                <c:pt idx="89">
                  <c:v>941.86625299999992</c:v>
                </c:pt>
                <c:pt idx="90">
                  <c:v>946.92750178125004</c:v>
                </c:pt>
                <c:pt idx="91">
                  <c:v>952.60500156250009</c:v>
                </c:pt>
                <c:pt idx="92">
                  <c:v>958.75844015625</c:v>
                </c:pt>
                <c:pt idx="93">
                  <c:v>965.33437550000008</c:v>
                </c:pt>
                <c:pt idx="94">
                  <c:v>971.44812593749998</c:v>
                </c:pt>
                <c:pt idx="95">
                  <c:v>976.28937540624997</c:v>
                </c:pt>
                <c:pt idx="96">
                  <c:v>982.21781168749999</c:v>
                </c:pt>
                <c:pt idx="97">
                  <c:v>987.5771866875001</c:v>
                </c:pt>
                <c:pt idx="98">
                  <c:v>992.79531296875018</c:v>
                </c:pt>
                <c:pt idx="99">
                  <c:v>997.93968590625013</c:v>
                </c:pt>
                <c:pt idx="100">
                  <c:v>1003.0237484687502</c:v>
                </c:pt>
                <c:pt idx="101">
                  <c:v>1007.5256234062502</c:v>
                </c:pt>
                <c:pt idx="102">
                  <c:v>1012.3771878125002</c:v>
                </c:pt>
                <c:pt idx="103">
                  <c:v>1017.1143761562503</c:v>
                </c:pt>
                <c:pt idx="104">
                  <c:v>1022.5912514375003</c:v>
                </c:pt>
                <c:pt idx="105">
                  <c:v>1027.5371876250001</c:v>
                </c:pt>
                <c:pt idx="106">
                  <c:v>1032.2893734375</c:v>
                </c:pt>
                <c:pt idx="107">
                  <c:v>1037.0687504375001</c:v>
                </c:pt>
                <c:pt idx="108">
                  <c:v>1041.3012505312502</c:v>
                </c:pt>
                <c:pt idx="109">
                  <c:v>1046.5056267500001</c:v>
                </c:pt>
                <c:pt idx="110">
                  <c:v>1051.5090657187502</c:v>
                </c:pt>
                <c:pt idx="111">
                  <c:v>1056.0706272812499</c:v>
                </c:pt>
                <c:pt idx="112">
                  <c:v>1060.80875021875</c:v>
                </c:pt>
                <c:pt idx="113">
                  <c:v>1065.7518749687499</c:v>
                </c:pt>
                <c:pt idx="114">
                  <c:v>1070.1399975312502</c:v>
                </c:pt>
                <c:pt idx="115">
                  <c:v>1074.27093509375</c:v>
                </c:pt>
                <c:pt idx="116">
                  <c:v>1077.9393749687501</c:v>
                </c:pt>
                <c:pt idx="117">
                  <c:v>1082.5878143750001</c:v>
                </c:pt>
                <c:pt idx="118">
                  <c:v>1086.6912498750003</c:v>
                </c:pt>
                <c:pt idx="119">
                  <c:v>1090.2293739375002</c:v>
                </c:pt>
                <c:pt idx="120">
                  <c:v>1094.0409355312499</c:v>
                </c:pt>
                <c:pt idx="121">
                  <c:v>1096.2596855312499</c:v>
                </c:pt>
                <c:pt idx="122">
                  <c:v>1099.4424972500001</c:v>
                </c:pt>
                <c:pt idx="123">
                  <c:v>1101.50030896875</c:v>
                </c:pt>
                <c:pt idx="124">
                  <c:v>1103.23468396875</c:v>
                </c:pt>
                <c:pt idx="125">
                  <c:v>1105.77718734375</c:v>
                </c:pt>
                <c:pt idx="126">
                  <c:v>1108.7018737812498</c:v>
                </c:pt>
                <c:pt idx="127">
                  <c:v>1111.3818740937497</c:v>
                </c:pt>
                <c:pt idx="128">
                  <c:v>1113.9384384374998</c:v>
                </c:pt>
                <c:pt idx="129">
                  <c:v>1116.5659408749998</c:v>
                </c:pt>
                <c:pt idx="130">
                  <c:v>1119.3815651249997</c:v>
                </c:pt>
                <c:pt idx="131">
                  <c:v>1121.088131</c:v>
                </c:pt>
                <c:pt idx="132">
                  <c:v>1122.3346939687499</c:v>
                </c:pt>
                <c:pt idx="133">
                  <c:v>1122.7115669687498</c:v>
                </c:pt>
                <c:pt idx="134">
                  <c:v>1123.1196899999998</c:v>
                </c:pt>
                <c:pt idx="135">
                  <c:v>1122.1221886249998</c:v>
                </c:pt>
                <c:pt idx="136">
                  <c:v>1120.7571907812498</c:v>
                </c:pt>
                <c:pt idx="137">
                  <c:v>1120.0225029999997</c:v>
                </c:pt>
                <c:pt idx="138">
                  <c:v>1119.0206299999995</c:v>
                </c:pt>
                <c:pt idx="139">
                  <c:v>1118.1481286249996</c:v>
                </c:pt>
                <c:pt idx="140">
                  <c:v>1117.9228173437498</c:v>
                </c:pt>
                <c:pt idx="141">
                  <c:v>1117.4787560624998</c:v>
                </c:pt>
                <c:pt idx="142">
                  <c:v>1116.3631287499998</c:v>
                </c:pt>
                <c:pt idx="143">
                  <c:v>1115.9690667187499</c:v>
                </c:pt>
                <c:pt idx="144">
                  <c:v>1115.2565690312499</c:v>
                </c:pt>
                <c:pt idx="145">
                  <c:v>1113.7359429687499</c:v>
                </c:pt>
                <c:pt idx="146">
                  <c:v>1112.9600068437501</c:v>
                </c:pt>
                <c:pt idx="147">
                  <c:v>1113.5981294062501</c:v>
                </c:pt>
                <c:pt idx="148">
                  <c:v>1115.4140664375</c:v>
                </c:pt>
                <c:pt idx="149">
                  <c:v>1116.7378159687498</c:v>
                </c:pt>
                <c:pt idx="150">
                  <c:v>1117.7071915937499</c:v>
                </c:pt>
                <c:pt idx="151">
                  <c:v>1119.2084428125002</c:v>
                </c:pt>
                <c:pt idx="152">
                  <c:v>1120.7887574375</c:v>
                </c:pt>
                <c:pt idx="153">
                  <c:v>1123.3106309062498</c:v>
                </c:pt>
                <c:pt idx="154">
                  <c:v>1126.2950059062498</c:v>
                </c:pt>
                <c:pt idx="155">
                  <c:v>1129.8709450937499</c:v>
                </c:pt>
                <c:pt idx="156">
                  <c:v>1133.5696946249998</c:v>
                </c:pt>
                <c:pt idx="157">
                  <c:v>1135.6168785937496</c:v>
                </c:pt>
                <c:pt idx="158">
                  <c:v>1137.5550042187497</c:v>
                </c:pt>
                <c:pt idx="159">
                  <c:v>1138.5362549687497</c:v>
                </c:pt>
                <c:pt idx="160">
                  <c:v>1139.6718788749999</c:v>
                </c:pt>
                <c:pt idx="161">
                  <c:v>1141.8156280937496</c:v>
                </c:pt>
                <c:pt idx="162">
                  <c:v>1144.3131294687496</c:v>
                </c:pt>
                <c:pt idx="163">
                  <c:v>1147.0875015624997</c:v>
                </c:pt>
                <c:pt idx="164">
                  <c:v>1150.5243759374996</c:v>
                </c:pt>
                <c:pt idx="165">
                  <c:v>1154.7718773124998</c:v>
                </c:pt>
                <c:pt idx="166">
                  <c:v>1157.8456268437501</c:v>
                </c:pt>
                <c:pt idx="167">
                  <c:v>1161.7731285000002</c:v>
                </c:pt>
                <c:pt idx="168">
                  <c:v>1165.10500334375</c:v>
                </c:pt>
                <c:pt idx="169">
                  <c:v>1167.43531796875</c:v>
                </c:pt>
                <c:pt idx="170">
                  <c:v>1169.7300033125</c:v>
                </c:pt>
                <c:pt idx="171">
                  <c:v>1170.6359405000003</c:v>
                </c:pt>
                <c:pt idx="172">
                  <c:v>1171.5171889687504</c:v>
                </c:pt>
                <c:pt idx="173">
                  <c:v>1172.4015616875001</c:v>
                </c:pt>
                <c:pt idx="174">
                  <c:v>1174.31531140625</c:v>
                </c:pt>
                <c:pt idx="175">
                  <c:v>1175.0200004374999</c:v>
                </c:pt>
                <c:pt idx="176">
                  <c:v>1177.118125875</c:v>
                </c:pt>
                <c:pt idx="177">
                  <c:v>1179.9487533125</c:v>
                </c:pt>
                <c:pt idx="178">
                  <c:v>1183.0825042500001</c:v>
                </c:pt>
                <c:pt idx="179">
                  <c:v>1185.2046928125001</c:v>
                </c:pt>
                <c:pt idx="180">
                  <c:v>1186.7918777187501</c:v>
                </c:pt>
                <c:pt idx="181">
                  <c:v>1187.0231246562503</c:v>
                </c:pt>
                <c:pt idx="182">
                  <c:v>1187.7762488750002</c:v>
                </c:pt>
                <c:pt idx="183">
                  <c:v>1188.6890601562502</c:v>
                </c:pt>
                <c:pt idx="184">
                  <c:v>1189.8374976562502</c:v>
                </c:pt>
                <c:pt idx="185">
                  <c:v>1191.2649993437501</c:v>
                </c:pt>
                <c:pt idx="186">
                  <c:v>1192.5143775624999</c:v>
                </c:pt>
                <c:pt idx="187">
                  <c:v>1193.0234412812499</c:v>
                </c:pt>
                <c:pt idx="188">
                  <c:v>1193.6006278749999</c:v>
                </c:pt>
                <c:pt idx="189">
                  <c:v>1194.6481285</c:v>
                </c:pt>
                <c:pt idx="190">
                  <c:v>1195.291252125</c:v>
                </c:pt>
                <c:pt idx="191">
                  <c:v>1196.8584404062499</c:v>
                </c:pt>
                <c:pt idx="192">
                  <c:v>1199.0496902499999</c:v>
                </c:pt>
                <c:pt idx="193">
                  <c:v>1200.1396904062503</c:v>
                </c:pt>
                <c:pt idx="194">
                  <c:v>1200.4518775937499</c:v>
                </c:pt>
                <c:pt idx="195">
                  <c:v>1201.3025055000001</c:v>
                </c:pt>
                <c:pt idx="196">
                  <c:v>1200.8190689062501</c:v>
                </c:pt>
                <c:pt idx="197">
                  <c:v>1199.7081298750002</c:v>
                </c:pt>
                <c:pt idx="198">
                  <c:v>1199.0678176875003</c:v>
                </c:pt>
                <c:pt idx="199">
                  <c:v>1199.3415680000003</c:v>
                </c:pt>
                <c:pt idx="200">
                  <c:v>1200.86406709375</c:v>
                </c:pt>
                <c:pt idx="201">
                  <c:v>1202.7953148124998</c:v>
                </c:pt>
                <c:pt idx="202">
                  <c:v>1204.89125446875</c:v>
                </c:pt>
                <c:pt idx="203">
                  <c:v>1208.8171921249996</c:v>
                </c:pt>
                <c:pt idx="204">
                  <c:v>1212.34719090625</c:v>
                </c:pt>
                <c:pt idx="205">
                  <c:v>1215.5509415000001</c:v>
                </c:pt>
                <c:pt idx="206">
                  <c:v>1218.5500030625003</c:v>
                </c:pt>
                <c:pt idx="207">
                  <c:v>1222.1315650937504</c:v>
                </c:pt>
                <c:pt idx="208">
                  <c:v>1223.9756279062503</c:v>
                </c:pt>
                <c:pt idx="209">
                  <c:v>1226.6840629687501</c:v>
                </c:pt>
                <c:pt idx="210">
                  <c:v>1229.5462493750001</c:v>
                </c:pt>
                <c:pt idx="211">
                  <c:v>1231.5268745312503</c:v>
                </c:pt>
                <c:pt idx="212">
                  <c:v>1233.6131248437503</c:v>
                </c:pt>
                <c:pt idx="213">
                  <c:v>1235.8775024375004</c:v>
                </c:pt>
                <c:pt idx="214">
                  <c:v>1238.1446914687501</c:v>
                </c:pt>
                <c:pt idx="215">
                  <c:v>1240.5003166250001</c:v>
                </c:pt>
                <c:pt idx="216">
                  <c:v>1242.4225044375</c:v>
                </c:pt>
                <c:pt idx="217">
                  <c:v>1244.095939625</c:v>
                </c:pt>
                <c:pt idx="218">
                  <c:v>1245.5721893125001</c:v>
                </c:pt>
                <c:pt idx="219">
                  <c:v>1248.0981254374997</c:v>
                </c:pt>
                <c:pt idx="220">
                  <c:v>1250.3656234374998</c:v>
                </c:pt>
                <c:pt idx="221">
                  <c:v>1252.7143744999998</c:v>
                </c:pt>
                <c:pt idx="222">
                  <c:v>1255.5393752500001</c:v>
                </c:pt>
                <c:pt idx="223">
                  <c:v>1257.7612494687501</c:v>
                </c:pt>
                <c:pt idx="224">
                  <c:v>1259.9425010000002</c:v>
                </c:pt>
                <c:pt idx="225">
                  <c:v>1262.2143744687503</c:v>
                </c:pt>
                <c:pt idx="226">
                  <c:v>1265.6665610625</c:v>
                </c:pt>
                <c:pt idx="227">
                  <c:v>1267.6174964062502</c:v>
                </c:pt>
                <c:pt idx="228">
                  <c:v>1269.8403090625002</c:v>
                </c:pt>
                <c:pt idx="229">
                  <c:v>1272.7649993125001</c:v>
                </c:pt>
                <c:pt idx="230">
                  <c:v>1276.1596869687501</c:v>
                </c:pt>
                <c:pt idx="231">
                  <c:v>1277.8437499375</c:v>
                </c:pt>
                <c:pt idx="232">
                  <c:v>1278.8250006875001</c:v>
                </c:pt>
                <c:pt idx="233">
                  <c:v>1279.1306265937499</c:v>
                </c:pt>
                <c:pt idx="234">
                  <c:v>1279.8159369375001</c:v>
                </c:pt>
                <c:pt idx="235">
                  <c:v>1279.7293738124999</c:v>
                </c:pt>
                <c:pt idx="236">
                  <c:v>1278.82687365625</c:v>
                </c:pt>
                <c:pt idx="237">
                  <c:v>1278.2306250312499</c:v>
                </c:pt>
                <c:pt idx="238">
                  <c:v>1278.5815657500002</c:v>
                </c:pt>
                <c:pt idx="239">
                  <c:v>1278.9159392187503</c:v>
                </c:pt>
                <c:pt idx="240">
                  <c:v>1279.4925001875004</c:v>
                </c:pt>
                <c:pt idx="241">
                  <c:v>1280.0190657500002</c:v>
                </c:pt>
                <c:pt idx="242">
                  <c:v>1280.2528151562501</c:v>
                </c:pt>
                <c:pt idx="243">
                  <c:v>1281.80031578125</c:v>
                </c:pt>
                <c:pt idx="244">
                  <c:v>1282.2753180625</c:v>
                </c:pt>
                <c:pt idx="245">
                  <c:v>1284.01375571875</c:v>
                </c:pt>
                <c:pt idx="246">
                  <c:v>1285.5071944374999</c:v>
                </c:pt>
                <c:pt idx="247">
                  <c:v>1287.0262564999998</c:v>
                </c:pt>
                <c:pt idx="248">
                  <c:v>1288.9062537499999</c:v>
                </c:pt>
                <c:pt idx="249">
                  <c:v>1291.35594171875</c:v>
                </c:pt>
                <c:pt idx="250">
                  <c:v>1294.08031459375</c:v>
                </c:pt>
                <c:pt idx="251">
                  <c:v>1296.2706260312498</c:v>
                </c:pt>
                <c:pt idx="252">
                  <c:v>1298.1878165937496</c:v>
                </c:pt>
                <c:pt idx="253">
                  <c:v>1300.8762549999999</c:v>
                </c:pt>
                <c:pt idx="254">
                  <c:v>1304.1793784687502</c:v>
                </c:pt>
                <c:pt idx="255">
                  <c:v>1307.67406459375</c:v>
                </c:pt>
                <c:pt idx="256">
                  <c:v>1310.3437499687504</c:v>
                </c:pt>
                <c:pt idx="257">
                  <c:v>1313.4446868750003</c:v>
                </c:pt>
                <c:pt idx="258">
                  <c:v>1316.6112480000004</c:v>
                </c:pt>
                <c:pt idx="259">
                  <c:v>1320.3462486250003</c:v>
                </c:pt>
                <c:pt idx="260">
                  <c:v>1325.0734367500002</c:v>
                </c:pt>
                <c:pt idx="261">
                  <c:v>1329.1218719687499</c:v>
                </c:pt>
                <c:pt idx="262">
                  <c:v>1333.5753097499996</c:v>
                </c:pt>
                <c:pt idx="263">
                  <c:v>1339.1440582187497</c:v>
                </c:pt>
                <c:pt idx="264">
                  <c:v>1344.4765586875001</c:v>
                </c:pt>
                <c:pt idx="265">
                  <c:v>1350.8481216562495</c:v>
                </c:pt>
                <c:pt idx="266">
                  <c:v>1356.09375003125</c:v>
                </c:pt>
                <c:pt idx="267">
                  <c:v>1362.0331268749999</c:v>
                </c:pt>
                <c:pt idx="268">
                  <c:v>1368.7515640624997</c:v>
                </c:pt>
                <c:pt idx="269">
                  <c:v>1373.3415642187497</c:v>
                </c:pt>
                <c:pt idx="270">
                  <c:v>1377.2256241249997</c:v>
                </c:pt>
                <c:pt idx="271">
                  <c:v>1380.5878105624997</c:v>
                </c:pt>
                <c:pt idx="272">
                  <c:v>1385.8806229062498</c:v>
                </c:pt>
                <c:pt idx="273">
                  <c:v>1389.5856209062501</c:v>
                </c:pt>
                <c:pt idx="274">
                  <c:v>1394.2315597812501</c:v>
                </c:pt>
                <c:pt idx="275">
                  <c:v>1398.6640587187501</c:v>
                </c:pt>
                <c:pt idx="276">
                  <c:v>1404.4587440937501</c:v>
                </c:pt>
                <c:pt idx="277">
                  <c:v>1409.9090538437501</c:v>
                </c:pt>
                <c:pt idx="278">
                  <c:v>1415.8728027812501</c:v>
                </c:pt>
                <c:pt idx="279">
                  <c:v>1421.1853027812501</c:v>
                </c:pt>
                <c:pt idx="280">
                  <c:v>1426.5965538437499</c:v>
                </c:pt>
                <c:pt idx="281">
                  <c:v>1431.287490875</c:v>
                </c:pt>
                <c:pt idx="282">
                  <c:v>1436.5293655624996</c:v>
                </c:pt>
                <c:pt idx="283">
                  <c:v>1440.6021804999996</c:v>
                </c:pt>
                <c:pt idx="284">
                  <c:v>1445.8712425312501</c:v>
                </c:pt>
                <c:pt idx="285">
                  <c:v>1449.6731186250001</c:v>
                </c:pt>
                <c:pt idx="286">
                  <c:v>1452.86530690625</c:v>
                </c:pt>
                <c:pt idx="287">
                  <c:v>1456.9118690937498</c:v>
                </c:pt>
                <c:pt idx="288">
                  <c:v>1461.7803078124998</c:v>
                </c:pt>
                <c:pt idx="289">
                  <c:v>1465.6634331249998</c:v>
                </c:pt>
                <c:pt idx="290">
                  <c:v>1466.6590576562498</c:v>
                </c:pt>
                <c:pt idx="291">
                  <c:v>1467.3559341875002</c:v>
                </c:pt>
                <c:pt idx="292">
                  <c:v>1468.4603081250002</c:v>
                </c:pt>
                <c:pt idx="293">
                  <c:v>1469.5924949999999</c:v>
                </c:pt>
                <c:pt idx="294">
                  <c:v>1471.1124954687498</c:v>
                </c:pt>
                <c:pt idx="295">
                  <c:v>1472.4715576562498</c:v>
                </c:pt>
                <c:pt idx="296">
                  <c:v>1473.4518699999999</c:v>
                </c:pt>
                <c:pt idx="297">
                  <c:v>1474.57249453125</c:v>
                </c:pt>
                <c:pt idx="298">
                  <c:v>1477.3128051874999</c:v>
                </c:pt>
                <c:pt idx="299">
                  <c:v>1479.5381164687501</c:v>
                </c:pt>
                <c:pt idx="300">
                  <c:v>1482.86311725</c:v>
                </c:pt>
                <c:pt idx="301">
                  <c:v>1488.3203049062497</c:v>
                </c:pt>
                <c:pt idx="302">
                  <c:v>1491.3762436249999</c:v>
                </c:pt>
                <c:pt idx="303">
                  <c:v>1496.0115585624999</c:v>
                </c:pt>
                <c:pt idx="304">
                  <c:v>1498.3096847812501</c:v>
                </c:pt>
                <c:pt idx="305">
                  <c:v>1499.3359337187501</c:v>
                </c:pt>
                <c:pt idx="306">
                  <c:v>1499.8040580937502</c:v>
                </c:pt>
                <c:pt idx="307">
                  <c:v>1499.4243698125001</c:v>
                </c:pt>
                <c:pt idx="308">
                  <c:v>1499.3240585312501</c:v>
                </c:pt>
                <c:pt idx="309">
                  <c:v>1499.65499878125</c:v>
                </c:pt>
                <c:pt idx="310">
                  <c:v>1498.4778099062503</c:v>
                </c:pt>
                <c:pt idx="311">
                  <c:v>1497.8093719375004</c:v>
                </c:pt>
                <c:pt idx="312">
                  <c:v>1496.4262466250004</c:v>
                </c:pt>
                <c:pt idx="313">
                  <c:v>1493.1731224062505</c:v>
                </c:pt>
                <c:pt idx="314">
                  <c:v>1488.9443740937504</c:v>
                </c:pt>
                <c:pt idx="315">
                  <c:v>1483.2418708749999</c:v>
                </c:pt>
                <c:pt idx="316">
                  <c:v>1476.91999434375</c:v>
                </c:pt>
                <c:pt idx="317">
                  <c:v>1473.5718688750001</c:v>
                </c:pt>
                <c:pt idx="318">
                  <c:v>1468.1949958437501</c:v>
                </c:pt>
                <c:pt idx="319">
                  <c:v>1462.555934875</c:v>
                </c:pt>
                <c:pt idx="320">
                  <c:v>1456.3249969062497</c:v>
                </c:pt>
                <c:pt idx="321">
                  <c:v>1449.9665603124997</c:v>
                </c:pt>
                <c:pt idx="322">
                  <c:v>1444.7921866874997</c:v>
                </c:pt>
                <c:pt idx="323">
                  <c:v>1440.2634353124997</c:v>
                </c:pt>
                <c:pt idx="324">
                  <c:v>1436.3843726562498</c:v>
                </c:pt>
                <c:pt idx="325">
                  <c:v>1432.2993735937498</c:v>
                </c:pt>
                <c:pt idx="326">
                  <c:v>1428.8940619999998</c:v>
                </c:pt>
                <c:pt idx="327">
                  <c:v>1424.4828109375001</c:v>
                </c:pt>
                <c:pt idx="328">
                  <c:v>1422.50718303125</c:v>
                </c:pt>
                <c:pt idx="329">
                  <c:v>1419.8068694687499</c:v>
                </c:pt>
                <c:pt idx="330">
                  <c:v>1416.31155771875</c:v>
                </c:pt>
                <c:pt idx="331">
                  <c:v>1411.9843711249998</c:v>
                </c:pt>
                <c:pt idx="332">
                  <c:v>1407.8518714375</c:v>
                </c:pt>
                <c:pt idx="333">
                  <c:v>1402.04343409375</c:v>
                </c:pt>
                <c:pt idx="334">
                  <c:v>1398.91062159375</c:v>
                </c:pt>
                <c:pt idx="335">
                  <c:v>1393.4543723749996</c:v>
                </c:pt>
                <c:pt idx="336">
                  <c:v>1388.7787475312496</c:v>
                </c:pt>
                <c:pt idx="337">
                  <c:v>1384.5359382499998</c:v>
                </c:pt>
                <c:pt idx="338">
                  <c:v>1378.8996887187495</c:v>
                </c:pt>
                <c:pt idx="339">
                  <c:v>1373.3434409999998</c:v>
                </c:pt>
                <c:pt idx="340">
                  <c:v>1365.7918777187497</c:v>
                </c:pt>
                <c:pt idx="341">
                  <c:v>1358.1675033437498</c:v>
                </c:pt>
                <c:pt idx="342">
                  <c:v>1351.5990676874999</c:v>
                </c:pt>
                <c:pt idx="343">
                  <c:v>1344.59438325</c:v>
                </c:pt>
                <c:pt idx="344">
                  <c:v>1338.9015693750002</c:v>
                </c:pt>
                <c:pt idx="345">
                  <c:v>1335.3568801875003</c:v>
                </c:pt>
                <c:pt idx="346">
                  <c:v>1331.9562530312503</c:v>
                </c:pt>
                <c:pt idx="347">
                  <c:v>1330.6325035000002</c:v>
                </c:pt>
                <c:pt idx="348">
                  <c:v>1327.8731308125004</c:v>
                </c:pt>
                <c:pt idx="349">
                  <c:v>1323.3818779062506</c:v>
                </c:pt>
                <c:pt idx="350">
                  <c:v>1321.0003128125006</c:v>
                </c:pt>
                <c:pt idx="351">
                  <c:v>1316.7278137500002</c:v>
                </c:pt>
                <c:pt idx="352">
                  <c:v>1308.7940635937503</c:v>
                </c:pt>
                <c:pt idx="353">
                  <c:v>1295.3125000312502</c:v>
                </c:pt>
                <c:pt idx="354">
                  <c:v>1284.2868748125002</c:v>
                </c:pt>
                <c:pt idx="355">
                  <c:v>1271.4315624687504</c:v>
                </c:pt>
                <c:pt idx="356">
                  <c:v>1260.15781215625</c:v>
                </c:pt>
                <c:pt idx="357">
                  <c:v>1248.1506252500001</c:v>
                </c:pt>
                <c:pt idx="358">
                  <c:v>1232.6159363125</c:v>
                </c:pt>
                <c:pt idx="359">
                  <c:v>1215.96593859375</c:v>
                </c:pt>
                <c:pt idx="360">
                  <c:v>1200.5256271562503</c:v>
                </c:pt>
                <c:pt idx="361">
                  <c:v>1184.2203159374999</c:v>
                </c:pt>
                <c:pt idx="362">
                  <c:v>1167.5275020624999</c:v>
                </c:pt>
                <c:pt idx="363">
                  <c:v>1151.8900013124999</c:v>
                </c:pt>
                <c:pt idx="364">
                  <c:v>1134.6228141874999</c:v>
                </c:pt>
                <c:pt idx="365">
                  <c:v>1120.743749625</c:v>
                </c:pt>
                <c:pt idx="366">
                  <c:v>1104.8053112187499</c:v>
                </c:pt>
                <c:pt idx="367">
                  <c:v>1088.8503093749998</c:v>
                </c:pt>
                <c:pt idx="368">
                  <c:v>1072.3478088437498</c:v>
                </c:pt>
                <c:pt idx="369">
                  <c:v>1056.9712448124999</c:v>
                </c:pt>
                <c:pt idx="370">
                  <c:v>1044.1656189062501</c:v>
                </c:pt>
                <c:pt idx="371">
                  <c:v>1030.538744</c:v>
                </c:pt>
                <c:pt idx="372">
                  <c:v>1015.8687439375001</c:v>
                </c:pt>
                <c:pt idx="373">
                  <c:v>999.44405559374991</c:v>
                </c:pt>
                <c:pt idx="374">
                  <c:v>981.49468043749994</c:v>
                </c:pt>
                <c:pt idx="375">
                  <c:v>965.7521782187498</c:v>
                </c:pt>
                <c:pt idx="376">
                  <c:v>949.25905421874984</c:v>
                </c:pt>
                <c:pt idx="377">
                  <c:v>934.18843081249986</c:v>
                </c:pt>
                <c:pt idx="378">
                  <c:v>920.1353073437499</c:v>
                </c:pt>
                <c:pt idx="379">
                  <c:v>906.81437115624988</c:v>
                </c:pt>
                <c:pt idx="380">
                  <c:v>895.16718106250005</c:v>
                </c:pt>
                <c:pt idx="381">
                  <c:v>883.12124446874986</c:v>
                </c:pt>
                <c:pt idx="382">
                  <c:v>871.32249646874993</c:v>
                </c:pt>
                <c:pt idx="383">
                  <c:v>862.44624521874994</c:v>
                </c:pt>
                <c:pt idx="384">
                  <c:v>855.68530849999991</c:v>
                </c:pt>
                <c:pt idx="385">
                  <c:v>855.30343440624995</c:v>
                </c:pt>
                <c:pt idx="386">
                  <c:v>854.63437275000001</c:v>
                </c:pt>
                <c:pt idx="387">
                  <c:v>856.61312296874996</c:v>
                </c:pt>
                <c:pt idx="388">
                  <c:v>855.90874865624994</c:v>
                </c:pt>
                <c:pt idx="389">
                  <c:v>855.60374834375011</c:v>
                </c:pt>
                <c:pt idx="390">
                  <c:v>857.02906228124994</c:v>
                </c:pt>
                <c:pt idx="391">
                  <c:v>860.04124834374988</c:v>
                </c:pt>
                <c:pt idx="392">
                  <c:v>859.50656131249991</c:v>
                </c:pt>
                <c:pt idx="393">
                  <c:v>861.51624874999993</c:v>
                </c:pt>
                <c:pt idx="394">
                  <c:v>864.62656218749999</c:v>
                </c:pt>
                <c:pt idx="395">
                  <c:v>867.73906140624979</c:v>
                </c:pt>
                <c:pt idx="396">
                  <c:v>872.04156115624983</c:v>
                </c:pt>
                <c:pt idx="397">
                  <c:v>874.30062487499981</c:v>
                </c:pt>
                <c:pt idx="398">
                  <c:v>878.54375078124986</c:v>
                </c:pt>
                <c:pt idx="399">
                  <c:v>884.13156512499984</c:v>
                </c:pt>
                <c:pt idx="400">
                  <c:v>889.89562799999976</c:v>
                </c:pt>
                <c:pt idx="401">
                  <c:v>896.67218971874979</c:v>
                </c:pt>
                <c:pt idx="402">
                  <c:v>902.9128169999999</c:v>
                </c:pt>
                <c:pt idx="403">
                  <c:v>909.71094131249993</c:v>
                </c:pt>
                <c:pt idx="404">
                  <c:v>917.68469046874998</c:v>
                </c:pt>
                <c:pt idx="405">
                  <c:v>928.19718931249986</c:v>
                </c:pt>
                <c:pt idx="406">
                  <c:v>940.8315658437499</c:v>
                </c:pt>
                <c:pt idx="407">
                  <c:v>950.92687796874998</c:v>
                </c:pt>
                <c:pt idx="408">
                  <c:v>959.29093931249997</c:v>
                </c:pt>
                <c:pt idx="409">
                  <c:v>967.20844078124992</c:v>
                </c:pt>
                <c:pt idx="410">
                  <c:v>975.05156515624992</c:v>
                </c:pt>
                <c:pt idx="411">
                  <c:v>982.38969037499999</c:v>
                </c:pt>
                <c:pt idx="412">
                  <c:v>989.3237533125</c:v>
                </c:pt>
                <c:pt idx="413">
                  <c:v>996.81594081249989</c:v>
                </c:pt>
                <c:pt idx="414">
                  <c:v>1003.96875375</c:v>
                </c:pt>
                <c:pt idx="415">
                  <c:v>1009.3825034687501</c:v>
                </c:pt>
                <c:pt idx="416">
                  <c:v>1016.9950026875001</c:v>
                </c:pt>
                <c:pt idx="417">
                  <c:v>1024.1231269375</c:v>
                </c:pt>
                <c:pt idx="418">
                  <c:v>1031.18062584375</c:v>
                </c:pt>
                <c:pt idx="419">
                  <c:v>1037.3037509062501</c:v>
                </c:pt>
                <c:pt idx="420">
                  <c:v>1041.8521880312501</c:v>
                </c:pt>
                <c:pt idx="421">
                  <c:v>1046.6221885</c:v>
                </c:pt>
                <c:pt idx="422">
                  <c:v>1051.2249984062501</c:v>
                </c:pt>
                <c:pt idx="423">
                  <c:v>1056.8215617500002</c:v>
                </c:pt>
                <c:pt idx="424">
                  <c:v>1064.0103129687502</c:v>
                </c:pt>
                <c:pt idx="425">
                  <c:v>1069.1387500000001</c:v>
                </c:pt>
                <c:pt idx="426">
                  <c:v>1074.1212481562502</c:v>
                </c:pt>
                <c:pt idx="427">
                  <c:v>1079.1996859687504</c:v>
                </c:pt>
                <c:pt idx="428">
                  <c:v>1083.8690623437501</c:v>
                </c:pt>
                <c:pt idx="429">
                  <c:v>1088.9471854375001</c:v>
                </c:pt>
                <c:pt idx="430">
                  <c:v>1093.6962470312501</c:v>
                </c:pt>
                <c:pt idx="431">
                  <c:v>1098.8662451875002</c:v>
                </c:pt>
                <c:pt idx="432">
                  <c:v>1104.3578070937501</c:v>
                </c:pt>
                <c:pt idx="433">
                  <c:v>1109.8124961250001</c:v>
                </c:pt>
                <c:pt idx="434">
                  <c:v>1113.51218025</c:v>
                </c:pt>
                <c:pt idx="435">
                  <c:v>1115.59030525</c:v>
                </c:pt>
                <c:pt idx="436">
                  <c:v>1119.0424956562499</c:v>
                </c:pt>
                <c:pt idx="437">
                  <c:v>1119.548744125</c:v>
                </c:pt>
                <c:pt idx="438">
                  <c:v>1119.6028059999999</c:v>
                </c:pt>
                <c:pt idx="439">
                  <c:v>1119.1428069062499</c:v>
                </c:pt>
                <c:pt idx="440">
                  <c:v>1120.8743704999997</c:v>
                </c:pt>
                <c:pt idx="441">
                  <c:v>1122.38093178125</c:v>
                </c:pt>
                <c:pt idx="442">
                  <c:v>1121.8584327187498</c:v>
                </c:pt>
                <c:pt idx="443">
                  <c:v>1119.70843309375</c:v>
                </c:pt>
                <c:pt idx="444">
                  <c:v>1119.2856196875</c:v>
                </c:pt>
                <c:pt idx="445">
                  <c:v>1118.0012454687501</c:v>
                </c:pt>
                <c:pt idx="446">
                  <c:v>1117.8840579687501</c:v>
                </c:pt>
                <c:pt idx="447">
                  <c:v>1117.8568706250001</c:v>
                </c:pt>
                <c:pt idx="448">
                  <c:v>1117.7056217187499</c:v>
                </c:pt>
                <c:pt idx="449">
                  <c:v>1116.5853099687499</c:v>
                </c:pt>
                <c:pt idx="450">
                  <c:v>1114.2949962499999</c:v>
                </c:pt>
                <c:pt idx="451">
                  <c:v>1112.0624942812499</c:v>
                </c:pt>
                <c:pt idx="452">
                  <c:v>1112.4609317812499</c:v>
                </c:pt>
                <c:pt idx="453">
                  <c:v>1113.57593346875</c:v>
                </c:pt>
                <c:pt idx="454">
                  <c:v>1115.4321842500001</c:v>
                </c:pt>
                <c:pt idx="455">
                  <c:v>1117.7184353124999</c:v>
                </c:pt>
                <c:pt idx="456">
                  <c:v>1118.8768711250002</c:v>
                </c:pt>
                <c:pt idx="457">
                  <c:v>1120.7724971875004</c:v>
                </c:pt>
                <c:pt idx="458">
                  <c:v>1121.9440593750001</c:v>
                </c:pt>
                <c:pt idx="459">
                  <c:v>1122.9781208125</c:v>
                </c:pt>
                <c:pt idx="460">
                  <c:v>1123.7081203749999</c:v>
                </c:pt>
                <c:pt idx="461">
                  <c:v>1125.5599956874998</c:v>
                </c:pt>
                <c:pt idx="462">
                  <c:v>1126.2196827187499</c:v>
                </c:pt>
                <c:pt idx="463">
                  <c:v>1126.38718225</c:v>
                </c:pt>
                <c:pt idx="464">
                  <c:v>1126.3018703437501</c:v>
                </c:pt>
                <c:pt idx="465">
                  <c:v>1126.5340557187501</c:v>
                </c:pt>
                <c:pt idx="466">
                  <c:v>1128.2124958125</c:v>
                </c:pt>
                <c:pt idx="467">
                  <c:v>1132.3696842187499</c:v>
                </c:pt>
                <c:pt idx="468">
                  <c:v>1136.1537456562501</c:v>
                </c:pt>
                <c:pt idx="469">
                  <c:v>1141.4646854687498</c:v>
                </c:pt>
                <c:pt idx="470">
                  <c:v>1147.1549969062498</c:v>
                </c:pt>
                <c:pt idx="471">
                  <c:v>1154.2912464374999</c:v>
                </c:pt>
                <c:pt idx="472">
                  <c:v>1160.2834339374999</c:v>
                </c:pt>
                <c:pt idx="473">
                  <c:v>1165.2468700625</c:v>
                </c:pt>
                <c:pt idx="474">
                  <c:v>1172.5628070937501</c:v>
                </c:pt>
                <c:pt idx="475">
                  <c:v>1182.1431198125001</c:v>
                </c:pt>
                <c:pt idx="476">
                  <c:v>1190.42593384375</c:v>
                </c:pt>
                <c:pt idx="477">
                  <c:v>1198.3946838437503</c:v>
                </c:pt>
                <c:pt idx="478">
                  <c:v>1205.2224960312501</c:v>
                </c:pt>
                <c:pt idx="479">
                  <c:v>1211.5562476875</c:v>
                </c:pt>
                <c:pt idx="480">
                  <c:v>1216.4803085000001</c:v>
                </c:pt>
                <c:pt idx="481">
                  <c:v>1223.80999753125</c:v>
                </c:pt>
                <c:pt idx="482">
                  <c:v>1231.9575004375001</c:v>
                </c:pt>
                <c:pt idx="483">
                  <c:v>1240.1943778750001</c:v>
                </c:pt>
                <c:pt idx="484">
                  <c:v>1246.9184417499996</c:v>
                </c:pt>
                <c:pt idx="485">
                  <c:v>1254.0381278749996</c:v>
                </c:pt>
                <c:pt idx="486">
                  <c:v>1261.47625346875</c:v>
                </c:pt>
                <c:pt idx="487">
                  <c:v>1267.4615630625001</c:v>
                </c:pt>
                <c:pt idx="488">
                  <c:v>1273.4468765000001</c:v>
                </c:pt>
                <c:pt idx="489">
                  <c:v>1278.700626375</c:v>
                </c:pt>
                <c:pt idx="490">
                  <c:v>1283.5415649687498</c:v>
                </c:pt>
                <c:pt idx="491">
                  <c:v>1287.2003174062502</c:v>
                </c:pt>
                <c:pt idx="492">
                  <c:v>1289.9415664687499</c:v>
                </c:pt>
                <c:pt idx="493">
                  <c:v>1291.36812971875</c:v>
                </c:pt>
                <c:pt idx="494">
                  <c:v>1293.53187940625</c:v>
                </c:pt>
                <c:pt idx="495">
                  <c:v>1297.9050064062499</c:v>
                </c:pt>
                <c:pt idx="496">
                  <c:v>1302.7300071874997</c:v>
                </c:pt>
                <c:pt idx="497">
                  <c:v>1305.5871963749996</c:v>
                </c:pt>
                <c:pt idx="498">
                  <c:v>1308.8565712499999</c:v>
                </c:pt>
                <c:pt idx="499">
                  <c:v>1310.3681335937499</c:v>
                </c:pt>
                <c:pt idx="500">
                  <c:v>1308.574695625</c:v>
                </c:pt>
                <c:pt idx="501">
                  <c:v>1306.1112594999997</c:v>
                </c:pt>
                <c:pt idx="502">
                  <c:v>1301.4871979062498</c:v>
                </c:pt>
                <c:pt idx="503">
                  <c:v>1297.8484497499996</c:v>
                </c:pt>
                <c:pt idx="504">
                  <c:v>1294.4303245937501</c:v>
                </c:pt>
                <c:pt idx="505">
                  <c:v>1290.61438753125</c:v>
                </c:pt>
                <c:pt idx="506">
                  <c:v>1287.6500129999999</c:v>
                </c:pt>
                <c:pt idx="507">
                  <c:v>1281.6275139375002</c:v>
                </c:pt>
                <c:pt idx="508">
                  <c:v>1275.0153274999998</c:v>
                </c:pt>
                <c:pt idx="509">
                  <c:v>1269.8772011249998</c:v>
                </c:pt>
                <c:pt idx="510">
                  <c:v>1266.8593864999998</c:v>
                </c:pt>
                <c:pt idx="511">
                  <c:v>1264.7959480937498</c:v>
                </c:pt>
                <c:pt idx="512">
                  <c:v>1264.97969825</c:v>
                </c:pt>
                <c:pt idx="513">
                  <c:v>1263.0868835937499</c:v>
                </c:pt>
                <c:pt idx="514">
                  <c:v>1260.9443817812503</c:v>
                </c:pt>
                <c:pt idx="515">
                  <c:v>1257.4281311562499</c:v>
                </c:pt>
                <c:pt idx="516">
                  <c:v>1252.39656834375</c:v>
                </c:pt>
                <c:pt idx="517">
                  <c:v>1249.4871940937501</c:v>
                </c:pt>
                <c:pt idx="518">
                  <c:v>1246.0990677187499</c:v>
                </c:pt>
                <c:pt idx="519">
                  <c:v>1242.3321953125001</c:v>
                </c:pt>
                <c:pt idx="520">
                  <c:v>1240.0684433125</c:v>
                </c:pt>
                <c:pt idx="521">
                  <c:v>1237.7037544375</c:v>
                </c:pt>
                <c:pt idx="522">
                  <c:v>1236.03844453125</c:v>
                </c:pt>
                <c:pt idx="523">
                  <c:v>1235.69250490625</c:v>
                </c:pt>
                <c:pt idx="524">
                  <c:v>1237.0800056875</c:v>
                </c:pt>
                <c:pt idx="525">
                  <c:v>1238.4809418125001</c:v>
                </c:pt>
                <c:pt idx="526">
                  <c:v>1240.8700065937503</c:v>
                </c:pt>
                <c:pt idx="527">
                  <c:v>1240.9628181875003</c:v>
                </c:pt>
                <c:pt idx="528">
                  <c:v>1241.5075035312502</c:v>
                </c:pt>
                <c:pt idx="529">
                  <c:v>1243.0575027500004</c:v>
                </c:pt>
                <c:pt idx="530">
                  <c:v>1243.82656478125</c:v>
                </c:pt>
                <c:pt idx="531">
                  <c:v>1246.28250121875</c:v>
                </c:pt>
                <c:pt idx="532">
                  <c:v>1252.6821899375</c:v>
                </c:pt>
                <c:pt idx="533">
                  <c:v>1259.5040626250002</c:v>
                </c:pt>
                <c:pt idx="534">
                  <c:v>1268.4084358125001</c:v>
                </c:pt>
                <c:pt idx="535">
                  <c:v>1275.3234329062502</c:v>
                </c:pt>
                <c:pt idx="536">
                  <c:v>1281.457496625</c:v>
                </c:pt>
                <c:pt idx="537">
                  <c:v>1288.4668731562501</c:v>
                </c:pt>
                <c:pt idx="538">
                  <c:v>1294.3215598750003</c:v>
                </c:pt>
                <c:pt idx="539">
                  <c:v>1301.5924949375001</c:v>
                </c:pt>
                <c:pt idx="540">
                  <c:v>1308.52905653125</c:v>
                </c:pt>
                <c:pt idx="541">
                  <c:v>1312.8965568437497</c:v>
                </c:pt>
                <c:pt idx="542">
                  <c:v>1315.81030653125</c:v>
                </c:pt>
                <c:pt idx="543">
                  <c:v>1317.05374525</c:v>
                </c:pt>
                <c:pt idx="544">
                  <c:v>1318.321559875</c:v>
                </c:pt>
                <c:pt idx="545">
                  <c:v>1321.1218719374999</c:v>
                </c:pt>
                <c:pt idx="546">
                  <c:v>1323.3459358125001</c:v>
                </c:pt>
                <c:pt idx="547">
                  <c:v>1327.924373625</c:v>
                </c:pt>
                <c:pt idx="548">
                  <c:v>1334.0496864375</c:v>
                </c:pt>
                <c:pt idx="549">
                  <c:v>1337.5653114375</c:v>
                </c:pt>
                <c:pt idx="550">
                  <c:v>1340.9237518437499</c:v>
                </c:pt>
                <c:pt idx="551">
                  <c:v>1346.1209373749998</c:v>
                </c:pt>
                <c:pt idx="552">
                  <c:v>1350.0478134375003</c:v>
                </c:pt>
                <c:pt idx="553">
                  <c:v>1354.6812515312499</c:v>
                </c:pt>
                <c:pt idx="554">
                  <c:v>1359.0671882500001</c:v>
                </c:pt>
                <c:pt idx="555">
                  <c:v>1362.8809394687503</c:v>
                </c:pt>
                <c:pt idx="556">
                  <c:v>1365.7309379375001</c:v>
                </c:pt>
                <c:pt idx="557">
                  <c:v>1369.5306281875</c:v>
                </c:pt>
                <c:pt idx="558">
                  <c:v>1373.3078155625003</c:v>
                </c:pt>
                <c:pt idx="559">
                  <c:v>1376.98000334375</c:v>
                </c:pt>
                <c:pt idx="560">
                  <c:v>1379.4625053437499</c:v>
                </c:pt>
                <c:pt idx="561">
                  <c:v>1382.4371948437497</c:v>
                </c:pt>
                <c:pt idx="562">
                  <c:v>1384.2796936250002</c:v>
                </c:pt>
                <c:pt idx="563">
                  <c:v>1386.2271919374996</c:v>
                </c:pt>
                <c:pt idx="564">
                  <c:v>1386.47000121875</c:v>
                </c:pt>
                <c:pt idx="565">
                  <c:v>1387.00406265625</c:v>
                </c:pt>
                <c:pt idx="566">
                  <c:v>1386.1096878124995</c:v>
                </c:pt>
                <c:pt idx="567">
                  <c:v>1384.9159393437496</c:v>
                </c:pt>
                <c:pt idx="568">
                  <c:v>1386.1312522812495</c:v>
                </c:pt>
                <c:pt idx="569">
                  <c:v>1387.3078155624994</c:v>
                </c:pt>
                <c:pt idx="570">
                  <c:v>1387.7675035312498</c:v>
                </c:pt>
                <c:pt idx="571">
                  <c:v>1389.1575042812499</c:v>
                </c:pt>
                <c:pt idx="572">
                  <c:v>1391.5562538125</c:v>
                </c:pt>
                <c:pt idx="573">
                  <c:v>1394.9065672187498</c:v>
                </c:pt>
                <c:pt idx="574">
                  <c:v>1399.55188140625</c:v>
                </c:pt>
                <c:pt idx="575">
                  <c:v>1405.6146926875001</c:v>
                </c:pt>
                <c:pt idx="576">
                  <c:v>1410.6246916250002</c:v>
                </c:pt>
                <c:pt idx="577">
                  <c:v>1415.6284426875002</c:v>
                </c:pt>
                <c:pt idx="578">
                  <c:v>1421.1956295625002</c:v>
                </c:pt>
                <c:pt idx="579">
                  <c:v>1426.063441</c:v>
                </c:pt>
                <c:pt idx="580">
                  <c:v>1431.2231268125001</c:v>
                </c:pt>
                <c:pt idx="581">
                  <c:v>1436.1862509062503</c:v>
                </c:pt>
                <c:pt idx="582">
                  <c:v>1441.0468748437502</c:v>
                </c:pt>
                <c:pt idx="583">
                  <c:v>1446.20968825</c:v>
                </c:pt>
                <c:pt idx="584">
                  <c:v>1451.5131260624999</c:v>
                </c:pt>
                <c:pt idx="585">
                  <c:v>1456.2325012187498</c:v>
                </c:pt>
                <c:pt idx="586">
                  <c:v>1460.9521876562499</c:v>
                </c:pt>
                <c:pt idx="587">
                  <c:v>1465.3943749999999</c:v>
                </c:pt>
                <c:pt idx="588">
                  <c:v>1471.0903138749998</c:v>
                </c:pt>
                <c:pt idx="589">
                  <c:v>1474.7568749999998</c:v>
                </c:pt>
                <c:pt idx="590">
                  <c:v>1478.3965618749999</c:v>
                </c:pt>
                <c:pt idx="591">
                  <c:v>1483.2174986249997</c:v>
                </c:pt>
                <c:pt idx="592">
                  <c:v>1489.2496847499997</c:v>
                </c:pt>
                <c:pt idx="593">
                  <c:v>1495.7040580624998</c:v>
                </c:pt>
                <c:pt idx="594">
                  <c:v>1502.6106216249998</c:v>
                </c:pt>
                <c:pt idx="595">
                  <c:v>1508.7840609687496</c:v>
                </c:pt>
                <c:pt idx="596">
                  <c:v>1516.0165628124996</c:v>
                </c:pt>
                <c:pt idx="597">
                  <c:v>1522.6581268437496</c:v>
                </c:pt>
                <c:pt idx="598">
                  <c:v>1529.3012525937497</c:v>
                </c:pt>
                <c:pt idx="599">
                  <c:v>1537.0012524374995</c:v>
                </c:pt>
                <c:pt idx="600">
                  <c:v>1543.9618766874996</c:v>
                </c:pt>
                <c:pt idx="601">
                  <c:v>1552.2121874999998</c:v>
                </c:pt>
                <c:pt idx="602">
                  <c:v>1560.7753124999997</c:v>
                </c:pt>
                <c:pt idx="603">
                  <c:v>1569.4649999999997</c:v>
                </c:pt>
                <c:pt idx="604">
                  <c:v>1578.2</c:v>
                </c:pt>
                <c:pt idx="605">
                  <c:v>1587.2309374999998</c:v>
                </c:pt>
                <c:pt idx="606">
                  <c:v>1593.1484375</c:v>
                </c:pt>
                <c:pt idx="607">
                  <c:v>1599.1312499999999</c:v>
                </c:pt>
                <c:pt idx="608">
                  <c:v>1603.7246875000001</c:v>
                </c:pt>
                <c:pt idx="609">
                  <c:v>1608.48125</c:v>
                </c:pt>
                <c:pt idx="610">
                  <c:v>1613.944375</c:v>
                </c:pt>
                <c:pt idx="611">
                  <c:v>1619.9437500000001</c:v>
                </c:pt>
                <c:pt idx="612">
                  <c:v>1625.3175000000001</c:v>
                </c:pt>
                <c:pt idx="613">
                  <c:v>1630.7831249999999</c:v>
                </c:pt>
                <c:pt idx="614">
                  <c:v>1636.5643749999999</c:v>
                </c:pt>
                <c:pt idx="615">
                  <c:v>1642.6056249999999</c:v>
                </c:pt>
                <c:pt idx="616">
                  <c:v>1648.8265624999999</c:v>
                </c:pt>
                <c:pt idx="617">
                  <c:v>1655.2249999999997</c:v>
                </c:pt>
                <c:pt idx="618">
                  <c:v>1661.5193749999999</c:v>
                </c:pt>
                <c:pt idx="619">
                  <c:v>1669.1724999999999</c:v>
                </c:pt>
                <c:pt idx="620">
                  <c:v>1675.9196874999998</c:v>
                </c:pt>
                <c:pt idx="621">
                  <c:v>1683.7496874999999</c:v>
                </c:pt>
                <c:pt idx="622">
                  <c:v>1690.7137499999999</c:v>
                </c:pt>
                <c:pt idx="623">
                  <c:v>1695.7418749999997</c:v>
                </c:pt>
                <c:pt idx="624">
                  <c:v>1701.5112499999998</c:v>
                </c:pt>
                <c:pt idx="625">
                  <c:v>1706.9465624999998</c:v>
                </c:pt>
                <c:pt idx="626">
                  <c:v>1712.6268749999999</c:v>
                </c:pt>
                <c:pt idx="627">
                  <c:v>1719.2403125000001</c:v>
                </c:pt>
                <c:pt idx="628">
                  <c:v>1725.3440625000001</c:v>
                </c:pt>
                <c:pt idx="629">
                  <c:v>1730.4553125000002</c:v>
                </c:pt>
                <c:pt idx="630">
                  <c:v>1736.3978125000001</c:v>
                </c:pt>
                <c:pt idx="631">
                  <c:v>1742.3584374999998</c:v>
                </c:pt>
                <c:pt idx="632">
                  <c:v>1748.8190624999997</c:v>
                </c:pt>
                <c:pt idx="633">
                  <c:v>1753.6959374999997</c:v>
                </c:pt>
                <c:pt idx="634">
                  <c:v>1758.9259374999997</c:v>
                </c:pt>
                <c:pt idx="635">
                  <c:v>1764.7506249999999</c:v>
                </c:pt>
                <c:pt idx="636">
                  <c:v>1768.8587499999996</c:v>
                </c:pt>
                <c:pt idx="637">
                  <c:v>1774.3306249999996</c:v>
                </c:pt>
                <c:pt idx="638">
                  <c:v>1780.6365624999996</c:v>
                </c:pt>
                <c:pt idx="639">
                  <c:v>1786.9362499999995</c:v>
                </c:pt>
                <c:pt idx="640">
                  <c:v>1792.6462499999996</c:v>
                </c:pt>
                <c:pt idx="641">
                  <c:v>1799.1987499999993</c:v>
                </c:pt>
                <c:pt idx="642">
                  <c:v>1804.6803124999994</c:v>
                </c:pt>
                <c:pt idx="643">
                  <c:v>1810.0312499999995</c:v>
                </c:pt>
                <c:pt idx="644">
                  <c:v>1815.8665624999996</c:v>
                </c:pt>
                <c:pt idx="645">
                  <c:v>1821.7215624999999</c:v>
                </c:pt>
                <c:pt idx="646">
                  <c:v>1827.8881249999999</c:v>
                </c:pt>
                <c:pt idx="647">
                  <c:v>1833.4840624999999</c:v>
                </c:pt>
                <c:pt idx="648">
                  <c:v>1839.4112500000001</c:v>
                </c:pt>
                <c:pt idx="649">
                  <c:v>1844.8650000000002</c:v>
                </c:pt>
                <c:pt idx="650">
                  <c:v>1850.8731250000003</c:v>
                </c:pt>
                <c:pt idx="651">
                  <c:v>1855.9600000000005</c:v>
                </c:pt>
                <c:pt idx="652">
                  <c:v>1861.6062500000005</c:v>
                </c:pt>
                <c:pt idx="653">
                  <c:v>1866.6612500000006</c:v>
                </c:pt>
                <c:pt idx="654">
                  <c:v>1872.0715625000005</c:v>
                </c:pt>
                <c:pt idx="655">
                  <c:v>1878.4159375000004</c:v>
                </c:pt>
                <c:pt idx="656">
                  <c:v>1881.7543750000002</c:v>
                </c:pt>
                <c:pt idx="657">
                  <c:v>1884.5728125000003</c:v>
                </c:pt>
                <c:pt idx="658">
                  <c:v>1888.4381250000001</c:v>
                </c:pt>
                <c:pt idx="659">
                  <c:v>1893.0015625000001</c:v>
                </c:pt>
                <c:pt idx="660">
                  <c:v>1898.1475000000003</c:v>
                </c:pt>
                <c:pt idx="661">
                  <c:v>1904.9418750000002</c:v>
                </c:pt>
                <c:pt idx="662">
                  <c:v>1911.2840625000001</c:v>
                </c:pt>
                <c:pt idx="663">
                  <c:v>1917.9521875</c:v>
                </c:pt>
                <c:pt idx="664">
                  <c:v>1922.4590624999998</c:v>
                </c:pt>
                <c:pt idx="665">
                  <c:v>1926.5731249999999</c:v>
                </c:pt>
                <c:pt idx="666">
                  <c:v>1928.0318749999997</c:v>
                </c:pt>
                <c:pt idx="667">
                  <c:v>1928.3043749999999</c:v>
                </c:pt>
                <c:pt idx="668">
                  <c:v>1932.1621874999996</c:v>
                </c:pt>
                <c:pt idx="669">
                  <c:v>1936.8975</c:v>
                </c:pt>
                <c:pt idx="670">
                  <c:v>1942.3443749999999</c:v>
                </c:pt>
                <c:pt idx="671">
                  <c:v>1947.8046875000002</c:v>
                </c:pt>
                <c:pt idx="672">
                  <c:v>1955.5487500000004</c:v>
                </c:pt>
                <c:pt idx="673">
                  <c:v>1961.8834375000001</c:v>
                </c:pt>
                <c:pt idx="674">
                  <c:v>1968.5075000000002</c:v>
                </c:pt>
                <c:pt idx="675">
                  <c:v>1972.2946875000002</c:v>
                </c:pt>
                <c:pt idx="676">
                  <c:v>1978.3000000000004</c:v>
                </c:pt>
                <c:pt idx="677">
                  <c:v>1984.8909375000001</c:v>
                </c:pt>
                <c:pt idx="678">
                  <c:v>1989.818125</c:v>
                </c:pt>
                <c:pt idx="679">
                  <c:v>1993.6068750000002</c:v>
                </c:pt>
                <c:pt idx="680">
                  <c:v>1995.7937499999998</c:v>
                </c:pt>
                <c:pt idx="681">
                  <c:v>1999.4081249999999</c:v>
                </c:pt>
                <c:pt idx="682">
                  <c:v>2000.4118749999998</c:v>
                </c:pt>
                <c:pt idx="683">
                  <c:v>2003.3653124999998</c:v>
                </c:pt>
                <c:pt idx="684">
                  <c:v>2006.8512499999997</c:v>
                </c:pt>
                <c:pt idx="685">
                  <c:v>2011.3115624999998</c:v>
                </c:pt>
                <c:pt idx="686">
                  <c:v>2015.2578124999998</c:v>
                </c:pt>
                <c:pt idx="687">
                  <c:v>2018.1615624999999</c:v>
                </c:pt>
                <c:pt idx="688">
                  <c:v>2022.1693749999999</c:v>
                </c:pt>
                <c:pt idx="689">
                  <c:v>2027.6853124999998</c:v>
                </c:pt>
                <c:pt idx="690">
                  <c:v>2030.9965624999998</c:v>
                </c:pt>
                <c:pt idx="691">
                  <c:v>2033.4515624999997</c:v>
                </c:pt>
                <c:pt idx="692">
                  <c:v>2036.5356249999995</c:v>
                </c:pt>
                <c:pt idx="693">
                  <c:v>2038.8315624999998</c:v>
                </c:pt>
                <c:pt idx="694">
                  <c:v>2042.9612499999998</c:v>
                </c:pt>
                <c:pt idx="695">
                  <c:v>2046.0203125000003</c:v>
                </c:pt>
                <c:pt idx="696">
                  <c:v>2050.1843750000003</c:v>
                </c:pt>
                <c:pt idx="697">
                  <c:v>2055.0228124999999</c:v>
                </c:pt>
                <c:pt idx="698">
                  <c:v>2061.8956250000001</c:v>
                </c:pt>
                <c:pt idx="699">
                  <c:v>2068.7903125000003</c:v>
                </c:pt>
                <c:pt idx="700">
                  <c:v>2072.7981250000003</c:v>
                </c:pt>
                <c:pt idx="701">
                  <c:v>2075.1750000000002</c:v>
                </c:pt>
                <c:pt idx="702">
                  <c:v>2077.6146874999999</c:v>
                </c:pt>
                <c:pt idx="703">
                  <c:v>2079.5418749999999</c:v>
                </c:pt>
                <c:pt idx="704">
                  <c:v>2079.9568749999999</c:v>
                </c:pt>
                <c:pt idx="705">
                  <c:v>2080.2399999999998</c:v>
                </c:pt>
                <c:pt idx="706">
                  <c:v>2081.8421874999999</c:v>
                </c:pt>
                <c:pt idx="707">
                  <c:v>2084.2584375000001</c:v>
                </c:pt>
                <c:pt idx="708">
                  <c:v>2085.2956250000002</c:v>
                </c:pt>
                <c:pt idx="709">
                  <c:v>2084.9456250000003</c:v>
                </c:pt>
                <c:pt idx="710">
                  <c:v>2085.9875000000002</c:v>
                </c:pt>
                <c:pt idx="711">
                  <c:v>2083.6774999999998</c:v>
                </c:pt>
                <c:pt idx="712">
                  <c:v>2082.7228124999997</c:v>
                </c:pt>
                <c:pt idx="713">
                  <c:v>2078.6415625</c:v>
                </c:pt>
                <c:pt idx="714">
                  <c:v>2077.5809374999999</c:v>
                </c:pt>
                <c:pt idx="715">
                  <c:v>2074.5359375000003</c:v>
                </c:pt>
                <c:pt idx="716">
                  <c:v>2069.3593750000005</c:v>
                </c:pt>
                <c:pt idx="717">
                  <c:v>2064.3924999999999</c:v>
                </c:pt>
                <c:pt idx="718">
                  <c:v>2061.5921875000004</c:v>
                </c:pt>
                <c:pt idx="719">
                  <c:v>2060.3999999999996</c:v>
                </c:pt>
                <c:pt idx="720">
                  <c:v>2061.0796875000001</c:v>
                </c:pt>
                <c:pt idx="721">
                  <c:v>2060.1815625000004</c:v>
                </c:pt>
                <c:pt idx="722">
                  <c:v>2061.3746875000002</c:v>
                </c:pt>
                <c:pt idx="723">
                  <c:v>2060.0021874999998</c:v>
                </c:pt>
                <c:pt idx="724">
                  <c:v>2059.5993749999998</c:v>
                </c:pt>
                <c:pt idx="725">
                  <c:v>2059.8784374999996</c:v>
                </c:pt>
                <c:pt idx="726">
                  <c:v>2059.0659375</c:v>
                </c:pt>
                <c:pt idx="727">
                  <c:v>2056.0684375000001</c:v>
                </c:pt>
                <c:pt idx="728">
                  <c:v>2052.61375</c:v>
                </c:pt>
                <c:pt idx="729">
                  <c:v>2050.6843750000003</c:v>
                </c:pt>
                <c:pt idx="730">
                  <c:v>2048.118125</c:v>
                </c:pt>
                <c:pt idx="731">
                  <c:v>2042.3256250000002</c:v>
                </c:pt>
                <c:pt idx="732">
                  <c:v>2035.6850000000002</c:v>
                </c:pt>
                <c:pt idx="733">
                  <c:v>2029.8346875000004</c:v>
                </c:pt>
                <c:pt idx="734">
                  <c:v>2024.5300000000002</c:v>
                </c:pt>
                <c:pt idx="735">
                  <c:v>2017.6100000000001</c:v>
                </c:pt>
                <c:pt idx="736">
                  <c:v>2010.9850000000001</c:v>
                </c:pt>
                <c:pt idx="737">
                  <c:v>2006.0212500000002</c:v>
                </c:pt>
                <c:pt idx="738">
                  <c:v>2000.4403125000003</c:v>
                </c:pt>
                <c:pt idx="739">
                  <c:v>1997.9509375000005</c:v>
                </c:pt>
                <c:pt idx="740">
                  <c:v>1995.3993750000004</c:v>
                </c:pt>
                <c:pt idx="741">
                  <c:v>1994.5246875000007</c:v>
                </c:pt>
                <c:pt idx="742">
                  <c:v>1992.7871875000005</c:v>
                </c:pt>
                <c:pt idx="743">
                  <c:v>1995.9712500000003</c:v>
                </c:pt>
                <c:pt idx="744">
                  <c:v>1997.8065625000002</c:v>
                </c:pt>
                <c:pt idx="745">
                  <c:v>2002.7912500000004</c:v>
                </c:pt>
                <c:pt idx="746">
                  <c:v>2006.8703125000004</c:v>
                </c:pt>
                <c:pt idx="747">
                  <c:v>2010.2225000000003</c:v>
                </c:pt>
                <c:pt idx="748">
                  <c:v>2014.1537500000002</c:v>
                </c:pt>
                <c:pt idx="749">
                  <c:v>2017.1303125000002</c:v>
                </c:pt>
                <c:pt idx="750">
                  <c:v>2018.3000000000002</c:v>
                </c:pt>
                <c:pt idx="751">
                  <c:v>2020.3609375000001</c:v>
                </c:pt>
                <c:pt idx="752">
                  <c:v>2021.1103125000002</c:v>
                </c:pt>
                <c:pt idx="753">
                  <c:v>2021.6325000000002</c:v>
                </c:pt>
                <c:pt idx="754">
                  <c:v>2020.7581250000003</c:v>
                </c:pt>
                <c:pt idx="755">
                  <c:v>2021.2071875000004</c:v>
                </c:pt>
                <c:pt idx="756">
                  <c:v>2021.6378125000001</c:v>
                </c:pt>
                <c:pt idx="757">
                  <c:v>2022.8812500000001</c:v>
                </c:pt>
                <c:pt idx="758">
                  <c:v>2025.0703125</c:v>
                </c:pt>
                <c:pt idx="759">
                  <c:v>2030.1534374999999</c:v>
                </c:pt>
                <c:pt idx="760">
                  <c:v>2035.4049999999997</c:v>
                </c:pt>
                <c:pt idx="761">
                  <c:v>2039.2137499999999</c:v>
                </c:pt>
                <c:pt idx="762">
                  <c:v>2043.5921874999999</c:v>
                </c:pt>
                <c:pt idx="763">
                  <c:v>2051.7746874999998</c:v>
                </c:pt>
                <c:pt idx="764">
                  <c:v>2060.7968749999995</c:v>
                </c:pt>
                <c:pt idx="765">
                  <c:v>2069.3306250000001</c:v>
                </c:pt>
                <c:pt idx="766">
                  <c:v>2075.1921875000003</c:v>
                </c:pt>
                <c:pt idx="767">
                  <c:v>2083.2893750000003</c:v>
                </c:pt>
                <c:pt idx="768">
                  <c:v>2092.6615625000004</c:v>
                </c:pt>
                <c:pt idx="769">
                  <c:v>2100.4893750000006</c:v>
                </c:pt>
                <c:pt idx="770">
                  <c:v>2106.9171875000002</c:v>
                </c:pt>
                <c:pt idx="771">
                  <c:v>2111.0731249999999</c:v>
                </c:pt>
                <c:pt idx="772">
                  <c:v>2114.7909374999999</c:v>
                </c:pt>
                <c:pt idx="773">
                  <c:v>2117.1918750000004</c:v>
                </c:pt>
                <c:pt idx="774">
                  <c:v>2118.7306250000001</c:v>
                </c:pt>
                <c:pt idx="775">
                  <c:v>2121.5953125000001</c:v>
                </c:pt>
                <c:pt idx="776">
                  <c:v>2125.7921875000002</c:v>
                </c:pt>
                <c:pt idx="777">
                  <c:v>2129.9365625000005</c:v>
                </c:pt>
                <c:pt idx="778">
                  <c:v>2133.0731250000003</c:v>
                </c:pt>
                <c:pt idx="779">
                  <c:v>2139.1428125000002</c:v>
                </c:pt>
                <c:pt idx="780">
                  <c:v>2145.421875</c:v>
                </c:pt>
                <c:pt idx="781">
                  <c:v>2152.2087499999993</c:v>
                </c:pt>
                <c:pt idx="782">
                  <c:v>2158.0371874999996</c:v>
                </c:pt>
                <c:pt idx="783">
                  <c:v>2163.5971874999996</c:v>
                </c:pt>
                <c:pt idx="784">
                  <c:v>2169.0818749999999</c:v>
                </c:pt>
                <c:pt idx="785">
                  <c:v>2174.558125</c:v>
                </c:pt>
                <c:pt idx="786">
                  <c:v>2181.5415625000001</c:v>
                </c:pt>
                <c:pt idx="787">
                  <c:v>2189.6668749999999</c:v>
                </c:pt>
                <c:pt idx="788">
                  <c:v>2196.3278125000002</c:v>
                </c:pt>
                <c:pt idx="789">
                  <c:v>2203.2421875</c:v>
                </c:pt>
                <c:pt idx="790">
                  <c:v>2209.6671874999997</c:v>
                </c:pt>
                <c:pt idx="791">
                  <c:v>2216.1699999999996</c:v>
                </c:pt>
                <c:pt idx="792">
                  <c:v>2222.3887499999996</c:v>
                </c:pt>
                <c:pt idx="793">
                  <c:v>2228.4943749999998</c:v>
                </c:pt>
                <c:pt idx="794">
                  <c:v>2233.4921874999995</c:v>
                </c:pt>
                <c:pt idx="795">
                  <c:v>2239.0812500000002</c:v>
                </c:pt>
                <c:pt idx="796">
                  <c:v>2244.9093749999997</c:v>
                </c:pt>
                <c:pt idx="797">
                  <c:v>2249.5646874999998</c:v>
                </c:pt>
                <c:pt idx="798">
                  <c:v>2256.4671874999999</c:v>
                </c:pt>
                <c:pt idx="799">
                  <c:v>2264.1246875000002</c:v>
                </c:pt>
                <c:pt idx="800">
                  <c:v>2271.4559374999999</c:v>
                </c:pt>
                <c:pt idx="801">
                  <c:v>2278.4131249999996</c:v>
                </c:pt>
                <c:pt idx="802">
                  <c:v>2285.5378124999993</c:v>
                </c:pt>
                <c:pt idx="803">
                  <c:v>2294.3765624999996</c:v>
                </c:pt>
                <c:pt idx="804">
                  <c:v>2303.6862500000007</c:v>
                </c:pt>
                <c:pt idx="805">
                  <c:v>2313.2287500000002</c:v>
                </c:pt>
                <c:pt idx="806">
                  <c:v>2324.1028125000003</c:v>
                </c:pt>
                <c:pt idx="807">
                  <c:v>2332.6606250000004</c:v>
                </c:pt>
                <c:pt idx="808">
                  <c:v>2340.2078125000003</c:v>
                </c:pt>
                <c:pt idx="809">
                  <c:v>2346.8274999999999</c:v>
                </c:pt>
                <c:pt idx="810">
                  <c:v>2355.1812500000001</c:v>
                </c:pt>
                <c:pt idx="811">
                  <c:v>2361.8378124999999</c:v>
                </c:pt>
                <c:pt idx="812">
                  <c:v>2368.5262499999999</c:v>
                </c:pt>
                <c:pt idx="813">
                  <c:v>2375.1837499999997</c:v>
                </c:pt>
                <c:pt idx="814">
                  <c:v>2381.5115625000003</c:v>
                </c:pt>
                <c:pt idx="815">
                  <c:v>2386.1543750000005</c:v>
                </c:pt>
                <c:pt idx="816">
                  <c:v>2391.4171875000006</c:v>
                </c:pt>
                <c:pt idx="817">
                  <c:v>2397.8309375000008</c:v>
                </c:pt>
                <c:pt idx="818">
                  <c:v>2403.0415625000005</c:v>
                </c:pt>
                <c:pt idx="819">
                  <c:v>2409.379375</c:v>
                </c:pt>
                <c:pt idx="820">
                  <c:v>2415.1956249999998</c:v>
                </c:pt>
                <c:pt idx="821">
                  <c:v>2420.4518749999997</c:v>
                </c:pt>
                <c:pt idx="822">
                  <c:v>2426.1390625000004</c:v>
                </c:pt>
                <c:pt idx="823">
                  <c:v>2431.4531250000005</c:v>
                </c:pt>
                <c:pt idx="824">
                  <c:v>2437.7846875000005</c:v>
                </c:pt>
                <c:pt idx="825">
                  <c:v>2444.1228125000007</c:v>
                </c:pt>
                <c:pt idx="826">
                  <c:v>2451.7434375000007</c:v>
                </c:pt>
                <c:pt idx="827">
                  <c:v>2458.6053125000008</c:v>
                </c:pt>
                <c:pt idx="828">
                  <c:v>2465.5837500000011</c:v>
                </c:pt>
                <c:pt idx="829">
                  <c:v>2474.1296875000007</c:v>
                </c:pt>
                <c:pt idx="830">
                  <c:v>2483.3025000000007</c:v>
                </c:pt>
                <c:pt idx="831">
                  <c:v>2491.6556250000008</c:v>
                </c:pt>
                <c:pt idx="832">
                  <c:v>2500.2968750000005</c:v>
                </c:pt>
                <c:pt idx="833">
                  <c:v>2509.4356250000005</c:v>
                </c:pt>
                <c:pt idx="834">
                  <c:v>2518.5568750000002</c:v>
                </c:pt>
                <c:pt idx="835">
                  <c:v>2528.7859374999998</c:v>
                </c:pt>
                <c:pt idx="836">
                  <c:v>2539.6350000000002</c:v>
                </c:pt>
                <c:pt idx="837">
                  <c:v>2551.4640625000002</c:v>
                </c:pt>
                <c:pt idx="838">
                  <c:v>2565.2053124999998</c:v>
                </c:pt>
                <c:pt idx="839">
                  <c:v>2575.3250000000003</c:v>
                </c:pt>
                <c:pt idx="840">
                  <c:v>2581.4543750000003</c:v>
                </c:pt>
                <c:pt idx="841">
                  <c:v>2591.0493750000001</c:v>
                </c:pt>
                <c:pt idx="842">
                  <c:v>2600.0503125000005</c:v>
                </c:pt>
                <c:pt idx="843">
                  <c:v>2606.8850000000002</c:v>
                </c:pt>
                <c:pt idx="844">
                  <c:v>2616.7121875000007</c:v>
                </c:pt>
                <c:pt idx="845">
                  <c:v>2625.3115625</c:v>
                </c:pt>
                <c:pt idx="846">
                  <c:v>2629.9034375000001</c:v>
                </c:pt>
                <c:pt idx="847">
                  <c:v>2636.6321874999999</c:v>
                </c:pt>
                <c:pt idx="848">
                  <c:v>2641.6765624999998</c:v>
                </c:pt>
                <c:pt idx="849">
                  <c:v>2647.2937500000003</c:v>
                </c:pt>
                <c:pt idx="850">
                  <c:v>2653.8159375</c:v>
                </c:pt>
                <c:pt idx="851">
                  <c:v>2659.1184375000003</c:v>
                </c:pt>
                <c:pt idx="852">
                  <c:v>2664.1559375000002</c:v>
                </c:pt>
                <c:pt idx="853">
                  <c:v>2670.6671875000006</c:v>
                </c:pt>
                <c:pt idx="854">
                  <c:v>2675.7809375000006</c:v>
                </c:pt>
                <c:pt idx="855">
                  <c:v>2681.0359375000007</c:v>
                </c:pt>
                <c:pt idx="856">
                  <c:v>2686.0175000000004</c:v>
                </c:pt>
                <c:pt idx="857">
                  <c:v>2692.2037500000006</c:v>
                </c:pt>
                <c:pt idx="858">
                  <c:v>2698.1906250000002</c:v>
                </c:pt>
                <c:pt idx="859">
                  <c:v>2703.5837500000002</c:v>
                </c:pt>
                <c:pt idx="860">
                  <c:v>2707.9437500000004</c:v>
                </c:pt>
                <c:pt idx="861">
                  <c:v>2712.8625000000002</c:v>
                </c:pt>
                <c:pt idx="862">
                  <c:v>2717.8340625000005</c:v>
                </c:pt>
                <c:pt idx="863">
                  <c:v>2722.5318750000006</c:v>
                </c:pt>
                <c:pt idx="864">
                  <c:v>2727.0009375000009</c:v>
                </c:pt>
                <c:pt idx="865">
                  <c:v>2731.9075000000012</c:v>
                </c:pt>
                <c:pt idx="866">
                  <c:v>2736.8971875000007</c:v>
                </c:pt>
                <c:pt idx="867">
                  <c:v>2740.240312500001</c:v>
                </c:pt>
                <c:pt idx="868">
                  <c:v>2743.0043750000004</c:v>
                </c:pt>
                <c:pt idx="869">
                  <c:v>2745.8550000000009</c:v>
                </c:pt>
                <c:pt idx="870">
                  <c:v>2745.8178125000004</c:v>
                </c:pt>
                <c:pt idx="871">
                  <c:v>2750.2818750000001</c:v>
                </c:pt>
                <c:pt idx="872">
                  <c:v>2759.973125</c:v>
                </c:pt>
                <c:pt idx="873">
                  <c:v>2765.6531249999998</c:v>
                </c:pt>
                <c:pt idx="874">
                  <c:v>2769.9740624999999</c:v>
                </c:pt>
                <c:pt idx="875">
                  <c:v>2772.3453125000001</c:v>
                </c:pt>
                <c:pt idx="876">
                  <c:v>2771.7581249999998</c:v>
                </c:pt>
                <c:pt idx="877">
                  <c:v>2768.8418750000001</c:v>
                </c:pt>
                <c:pt idx="878">
                  <c:v>2773.0543749999997</c:v>
                </c:pt>
                <c:pt idx="879">
                  <c:v>2777.4337499999997</c:v>
                </c:pt>
                <c:pt idx="880">
                  <c:v>2781.5525000000002</c:v>
                </c:pt>
                <c:pt idx="881">
                  <c:v>2780.8106250000001</c:v>
                </c:pt>
                <c:pt idx="882">
                  <c:v>2783.6237500000002</c:v>
                </c:pt>
                <c:pt idx="883">
                  <c:v>2782.4728125000001</c:v>
                </c:pt>
                <c:pt idx="884">
                  <c:v>2780.4893750000001</c:v>
                </c:pt>
                <c:pt idx="885">
                  <c:v>2770.7662499999997</c:v>
                </c:pt>
                <c:pt idx="886">
                  <c:v>2763.6653125000003</c:v>
                </c:pt>
                <c:pt idx="887">
                  <c:v>2757.7468750000003</c:v>
                </c:pt>
                <c:pt idx="888">
                  <c:v>2753.4231250000003</c:v>
                </c:pt>
                <c:pt idx="889">
                  <c:v>2750.038125</c:v>
                </c:pt>
                <c:pt idx="890">
                  <c:v>2746.4549999999999</c:v>
                </c:pt>
                <c:pt idx="891">
                  <c:v>2744.9440624999997</c:v>
                </c:pt>
                <c:pt idx="892">
                  <c:v>2744.61625</c:v>
                </c:pt>
                <c:pt idx="893">
                  <c:v>2745.1093750000005</c:v>
                </c:pt>
                <c:pt idx="894">
                  <c:v>2744.839375</c:v>
                </c:pt>
                <c:pt idx="895">
                  <c:v>2744.8975</c:v>
                </c:pt>
                <c:pt idx="896">
                  <c:v>2742.5303125000005</c:v>
                </c:pt>
                <c:pt idx="897">
                  <c:v>2741.9718750000006</c:v>
                </c:pt>
                <c:pt idx="898">
                  <c:v>2740.9540625000004</c:v>
                </c:pt>
                <c:pt idx="899">
                  <c:v>2740.4625000000005</c:v>
                </c:pt>
                <c:pt idx="900">
                  <c:v>2741.0265625000002</c:v>
                </c:pt>
                <c:pt idx="901">
                  <c:v>2741.2106250000002</c:v>
                </c:pt>
                <c:pt idx="902">
                  <c:v>2742.2528125000003</c:v>
                </c:pt>
                <c:pt idx="903">
                  <c:v>2743.3434375000002</c:v>
                </c:pt>
                <c:pt idx="904">
                  <c:v>2743.8425000000002</c:v>
                </c:pt>
                <c:pt idx="905">
                  <c:v>2742.8243750000001</c:v>
                </c:pt>
                <c:pt idx="906">
                  <c:v>2742.0106249999999</c:v>
                </c:pt>
                <c:pt idx="907">
                  <c:v>2743.8521874999997</c:v>
                </c:pt>
                <c:pt idx="908">
                  <c:v>2743.3609374999996</c:v>
                </c:pt>
                <c:pt idx="909">
                  <c:v>2750.0687499999995</c:v>
                </c:pt>
                <c:pt idx="910">
                  <c:v>2755.1912499999994</c:v>
                </c:pt>
                <c:pt idx="911">
                  <c:v>2760.4865624999998</c:v>
                </c:pt>
                <c:pt idx="912">
                  <c:v>2766.9081249999995</c:v>
                </c:pt>
                <c:pt idx="913">
                  <c:v>2778.0909374999997</c:v>
                </c:pt>
                <c:pt idx="914">
                  <c:v>2786.0162499999997</c:v>
                </c:pt>
                <c:pt idx="915">
                  <c:v>2796.7515625000001</c:v>
                </c:pt>
                <c:pt idx="916">
                  <c:v>2810.0612499999997</c:v>
                </c:pt>
                <c:pt idx="917">
                  <c:v>2826.1696874999998</c:v>
                </c:pt>
                <c:pt idx="918">
                  <c:v>2839.6981249999994</c:v>
                </c:pt>
                <c:pt idx="919">
                  <c:v>2850.8462499999991</c:v>
                </c:pt>
                <c:pt idx="920">
                  <c:v>2858.6853124999993</c:v>
                </c:pt>
                <c:pt idx="921">
                  <c:v>2866.6774999999998</c:v>
                </c:pt>
                <c:pt idx="922">
                  <c:v>2876.4884375000001</c:v>
                </c:pt>
                <c:pt idx="923">
                  <c:v>2885.8903125000002</c:v>
                </c:pt>
                <c:pt idx="924">
                  <c:v>2894.7712499999998</c:v>
                </c:pt>
                <c:pt idx="925">
                  <c:v>2900.5896874999999</c:v>
                </c:pt>
                <c:pt idx="926">
                  <c:v>2905.5690624999997</c:v>
                </c:pt>
                <c:pt idx="927">
                  <c:v>2910.7746875000003</c:v>
                </c:pt>
                <c:pt idx="928">
                  <c:v>2918.3725000000004</c:v>
                </c:pt>
                <c:pt idx="929">
                  <c:v>2924.6246875000006</c:v>
                </c:pt>
                <c:pt idx="930">
                  <c:v>2932.2746875000003</c:v>
                </c:pt>
                <c:pt idx="931">
                  <c:v>2939.9992500000003</c:v>
                </c:pt>
                <c:pt idx="932">
                  <c:v>2946.4135000000001</c:v>
                </c:pt>
                <c:pt idx="933">
                  <c:v>2952.8350624999994</c:v>
                </c:pt>
                <c:pt idx="934">
                  <c:v>2960.2463906249995</c:v>
                </c:pt>
                <c:pt idx="935">
                  <c:v>2965.769953125</c:v>
                </c:pt>
                <c:pt idx="936">
                  <c:v>2972.140453125</c:v>
                </c:pt>
                <c:pt idx="937">
                  <c:v>2982.1073281250001</c:v>
                </c:pt>
                <c:pt idx="938">
                  <c:v>2993.7417031249993</c:v>
                </c:pt>
                <c:pt idx="939">
                  <c:v>3006.5583437499999</c:v>
                </c:pt>
                <c:pt idx="940">
                  <c:v>3022.2849687500002</c:v>
                </c:pt>
                <c:pt idx="941">
                  <c:v>3035.4413750000008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C3-4972-AD53-BFE28E48E12C}"/>
            </c:ext>
          </c:extLst>
        </c:ser>
        <c:ser>
          <c:idx val="1"/>
          <c:order val="1"/>
          <c:spPr>
            <a:ln w="28575" cap="rnd">
              <a:solidFill>
                <a:srgbClr val="292934"/>
              </a:solidFill>
              <a:round/>
            </a:ln>
            <a:effectLst/>
          </c:spPr>
          <c:marker>
            <c:symbol val="none"/>
          </c:marker>
          <c:cat>
            <c:strRef>
              <c:f>Sheet1!$F$2716:$F$3657</c:f>
              <c:strCache>
                <c:ptCount val="942"/>
                <c:pt idx="0">
                  <c:v>Jan-2002</c:v>
                </c:pt>
                <c:pt idx="1">
                  <c:v>Jan-2002</c:v>
                </c:pt>
                <c:pt idx="2">
                  <c:v>Jan-2002</c:v>
                </c:pt>
                <c:pt idx="3">
                  <c:v>Jan-2002</c:v>
                </c:pt>
                <c:pt idx="4">
                  <c:v>Feb-2002</c:v>
                </c:pt>
                <c:pt idx="5">
                  <c:v>Feb-2002</c:v>
                </c:pt>
                <c:pt idx="6">
                  <c:v>Feb-2002</c:v>
                </c:pt>
                <c:pt idx="7">
                  <c:v>Feb-2002</c:v>
                </c:pt>
                <c:pt idx="8">
                  <c:v>Mar-2002</c:v>
                </c:pt>
                <c:pt idx="9">
                  <c:v>Mar-2002</c:v>
                </c:pt>
                <c:pt idx="10">
                  <c:v>Mar-2002</c:v>
                </c:pt>
                <c:pt idx="11">
                  <c:v>Mar-2002</c:v>
                </c:pt>
                <c:pt idx="12">
                  <c:v>Mar-2002</c:v>
                </c:pt>
                <c:pt idx="13">
                  <c:v>Apr-2002</c:v>
                </c:pt>
                <c:pt idx="14">
                  <c:v>Apr-2002</c:v>
                </c:pt>
                <c:pt idx="15">
                  <c:v>Apr-2002</c:v>
                </c:pt>
                <c:pt idx="16">
                  <c:v>Apr-2002</c:v>
                </c:pt>
                <c:pt idx="17">
                  <c:v>May-2002</c:v>
                </c:pt>
                <c:pt idx="18">
                  <c:v>May-2002</c:v>
                </c:pt>
                <c:pt idx="19">
                  <c:v>May-2002</c:v>
                </c:pt>
                <c:pt idx="20">
                  <c:v>May-2002</c:v>
                </c:pt>
                <c:pt idx="21">
                  <c:v>May-2002</c:v>
                </c:pt>
                <c:pt idx="22">
                  <c:v>Jun-2002</c:v>
                </c:pt>
                <c:pt idx="23">
                  <c:v>Jun-2002</c:v>
                </c:pt>
                <c:pt idx="24">
                  <c:v>Jun-2002</c:v>
                </c:pt>
                <c:pt idx="25">
                  <c:v>Jun-2002</c:v>
                </c:pt>
                <c:pt idx="26">
                  <c:v>Jul-2002</c:v>
                </c:pt>
                <c:pt idx="27">
                  <c:v>Jul-2002</c:v>
                </c:pt>
                <c:pt idx="28">
                  <c:v>Jul-2002</c:v>
                </c:pt>
                <c:pt idx="29">
                  <c:v>Jul-2002</c:v>
                </c:pt>
                <c:pt idx="30">
                  <c:v>Aug-2002</c:v>
                </c:pt>
                <c:pt idx="31">
                  <c:v>Aug-2002</c:v>
                </c:pt>
                <c:pt idx="32">
                  <c:v>Aug-2002</c:v>
                </c:pt>
                <c:pt idx="33">
                  <c:v>Aug-2002</c:v>
                </c:pt>
                <c:pt idx="34">
                  <c:v>Aug-2002</c:v>
                </c:pt>
                <c:pt idx="35">
                  <c:v>Sep-2002</c:v>
                </c:pt>
                <c:pt idx="36">
                  <c:v>Sep-2002</c:v>
                </c:pt>
                <c:pt idx="37">
                  <c:v>Sep-2002</c:v>
                </c:pt>
                <c:pt idx="38">
                  <c:v>Sep-2002</c:v>
                </c:pt>
                <c:pt idx="39">
                  <c:v>Oct-2002</c:v>
                </c:pt>
                <c:pt idx="40">
                  <c:v>Oct-2002</c:v>
                </c:pt>
                <c:pt idx="41">
                  <c:v>Oct-2002</c:v>
                </c:pt>
                <c:pt idx="42">
                  <c:v>Oct-2002</c:v>
                </c:pt>
                <c:pt idx="43">
                  <c:v>Nov-2002</c:v>
                </c:pt>
                <c:pt idx="44">
                  <c:v>Nov-2002</c:v>
                </c:pt>
                <c:pt idx="45">
                  <c:v>Nov-2002</c:v>
                </c:pt>
                <c:pt idx="46">
                  <c:v>Nov-2002</c:v>
                </c:pt>
                <c:pt idx="47">
                  <c:v>Nov-2002</c:v>
                </c:pt>
                <c:pt idx="48">
                  <c:v>Dec-2002</c:v>
                </c:pt>
                <c:pt idx="49">
                  <c:v>Dec-2002</c:v>
                </c:pt>
                <c:pt idx="50">
                  <c:v>Dec-2002</c:v>
                </c:pt>
                <c:pt idx="51">
                  <c:v>Dec-2002</c:v>
                </c:pt>
                <c:pt idx="52">
                  <c:v>Jan-2003</c:v>
                </c:pt>
                <c:pt idx="53">
                  <c:v>Jan-2003</c:v>
                </c:pt>
                <c:pt idx="54">
                  <c:v>Jan-2003</c:v>
                </c:pt>
                <c:pt idx="55">
                  <c:v>Jan-2003</c:v>
                </c:pt>
                <c:pt idx="56">
                  <c:v>Jan-2003</c:v>
                </c:pt>
                <c:pt idx="57">
                  <c:v>Feb-2003</c:v>
                </c:pt>
                <c:pt idx="58">
                  <c:v>Feb-2003</c:v>
                </c:pt>
                <c:pt idx="59">
                  <c:v>Feb-2003</c:v>
                </c:pt>
                <c:pt idx="60">
                  <c:v>Feb-2003</c:v>
                </c:pt>
                <c:pt idx="61">
                  <c:v>Mar-2003</c:v>
                </c:pt>
                <c:pt idx="62">
                  <c:v>Mar-2003</c:v>
                </c:pt>
                <c:pt idx="63">
                  <c:v>Mar-2003</c:v>
                </c:pt>
                <c:pt idx="64">
                  <c:v>Mar-2003</c:v>
                </c:pt>
                <c:pt idx="65">
                  <c:v>Apr-2003</c:v>
                </c:pt>
                <c:pt idx="66">
                  <c:v>Apr-2003</c:v>
                </c:pt>
                <c:pt idx="67">
                  <c:v>Apr-2003</c:v>
                </c:pt>
                <c:pt idx="68">
                  <c:v>Apr-2003</c:v>
                </c:pt>
                <c:pt idx="69">
                  <c:v>May-2003</c:v>
                </c:pt>
                <c:pt idx="70">
                  <c:v>May-2003</c:v>
                </c:pt>
                <c:pt idx="71">
                  <c:v>May-2003</c:v>
                </c:pt>
                <c:pt idx="72">
                  <c:v>May-2003</c:v>
                </c:pt>
                <c:pt idx="73">
                  <c:v>May-2003</c:v>
                </c:pt>
                <c:pt idx="74">
                  <c:v>Jun-2003</c:v>
                </c:pt>
                <c:pt idx="75">
                  <c:v>Jun-2003</c:v>
                </c:pt>
                <c:pt idx="76">
                  <c:v>Jun-2003</c:v>
                </c:pt>
                <c:pt idx="77">
                  <c:v>Jun-2003</c:v>
                </c:pt>
                <c:pt idx="78">
                  <c:v>Jul-2003</c:v>
                </c:pt>
                <c:pt idx="79">
                  <c:v>Jul-2003</c:v>
                </c:pt>
                <c:pt idx="80">
                  <c:v>Jul-2003</c:v>
                </c:pt>
                <c:pt idx="81">
                  <c:v>Jul-2003</c:v>
                </c:pt>
                <c:pt idx="82">
                  <c:v>Aug-2003</c:v>
                </c:pt>
                <c:pt idx="83">
                  <c:v>Aug-2003</c:v>
                </c:pt>
                <c:pt idx="84">
                  <c:v>Aug-2003</c:v>
                </c:pt>
                <c:pt idx="85">
                  <c:v>Aug-2003</c:v>
                </c:pt>
                <c:pt idx="86">
                  <c:v>Aug-2003</c:v>
                </c:pt>
                <c:pt idx="87">
                  <c:v>Sep-2003</c:v>
                </c:pt>
                <c:pt idx="88">
                  <c:v>Sep-2003</c:v>
                </c:pt>
                <c:pt idx="89">
                  <c:v>Sep-2003</c:v>
                </c:pt>
                <c:pt idx="90">
                  <c:v>Sep-2003</c:v>
                </c:pt>
                <c:pt idx="91">
                  <c:v>Oct-2003</c:v>
                </c:pt>
                <c:pt idx="92">
                  <c:v>Oct-2003</c:v>
                </c:pt>
                <c:pt idx="93">
                  <c:v>Oct-2003</c:v>
                </c:pt>
                <c:pt idx="94">
                  <c:v>Oct-2003</c:v>
                </c:pt>
                <c:pt idx="95">
                  <c:v>Oct-2003</c:v>
                </c:pt>
                <c:pt idx="96">
                  <c:v>Nov-2003</c:v>
                </c:pt>
                <c:pt idx="97">
                  <c:v>Nov-2003</c:v>
                </c:pt>
                <c:pt idx="98">
                  <c:v>Nov-2003</c:v>
                </c:pt>
                <c:pt idx="99">
                  <c:v>Nov-2003</c:v>
                </c:pt>
                <c:pt idx="100">
                  <c:v>Dec-2003</c:v>
                </c:pt>
                <c:pt idx="101">
                  <c:v>Dec-2003</c:v>
                </c:pt>
                <c:pt idx="102">
                  <c:v>Dec-2003</c:v>
                </c:pt>
                <c:pt idx="103">
                  <c:v>Dec-2003</c:v>
                </c:pt>
                <c:pt idx="104">
                  <c:v>Jan-2004</c:v>
                </c:pt>
                <c:pt idx="105">
                  <c:v>Jan-2004</c:v>
                </c:pt>
                <c:pt idx="106">
                  <c:v>Jan-2004</c:v>
                </c:pt>
                <c:pt idx="107">
                  <c:v>Jan-2004</c:v>
                </c:pt>
                <c:pt idx="108">
                  <c:v>Jan-2004</c:v>
                </c:pt>
                <c:pt idx="109">
                  <c:v>Feb-2004</c:v>
                </c:pt>
                <c:pt idx="110">
                  <c:v>Feb-2004</c:v>
                </c:pt>
                <c:pt idx="111">
                  <c:v>Feb-2004</c:v>
                </c:pt>
                <c:pt idx="112">
                  <c:v>Feb-2004</c:v>
                </c:pt>
                <c:pt idx="113">
                  <c:v>Mar-2004</c:v>
                </c:pt>
                <c:pt idx="114">
                  <c:v>Mar-2004</c:v>
                </c:pt>
                <c:pt idx="115">
                  <c:v>Mar-2004</c:v>
                </c:pt>
                <c:pt idx="116">
                  <c:v>Mar-2004</c:v>
                </c:pt>
                <c:pt idx="117">
                  <c:v>Apr-2004</c:v>
                </c:pt>
                <c:pt idx="118">
                  <c:v>Apr-2004</c:v>
                </c:pt>
                <c:pt idx="119">
                  <c:v>Apr-2004</c:v>
                </c:pt>
                <c:pt idx="120">
                  <c:v>Apr-2004</c:v>
                </c:pt>
                <c:pt idx="121">
                  <c:v>Apr-2004</c:v>
                </c:pt>
                <c:pt idx="122">
                  <c:v>May-2004</c:v>
                </c:pt>
                <c:pt idx="123">
                  <c:v>May-2004</c:v>
                </c:pt>
                <c:pt idx="124">
                  <c:v>May-2004</c:v>
                </c:pt>
                <c:pt idx="125">
                  <c:v>May-2004</c:v>
                </c:pt>
                <c:pt idx="126">
                  <c:v>Jun-2004</c:v>
                </c:pt>
                <c:pt idx="127">
                  <c:v>Jun-2004</c:v>
                </c:pt>
                <c:pt idx="128">
                  <c:v>Jun-2004</c:v>
                </c:pt>
                <c:pt idx="129">
                  <c:v>Jun-2004</c:v>
                </c:pt>
                <c:pt idx="130">
                  <c:v>Jul-2004</c:v>
                </c:pt>
                <c:pt idx="131">
                  <c:v>Jul-2004</c:v>
                </c:pt>
                <c:pt idx="132">
                  <c:v>Jul-2004</c:v>
                </c:pt>
                <c:pt idx="133">
                  <c:v>Jul-2004</c:v>
                </c:pt>
                <c:pt idx="134">
                  <c:v>Jul-2004</c:v>
                </c:pt>
                <c:pt idx="135">
                  <c:v>Aug-2004</c:v>
                </c:pt>
                <c:pt idx="136">
                  <c:v>Aug-2004</c:v>
                </c:pt>
                <c:pt idx="137">
                  <c:v>Aug-2004</c:v>
                </c:pt>
                <c:pt idx="138">
                  <c:v>Aug-2004</c:v>
                </c:pt>
                <c:pt idx="139">
                  <c:v>Sep-2004</c:v>
                </c:pt>
                <c:pt idx="140">
                  <c:v>Sep-2004</c:v>
                </c:pt>
                <c:pt idx="141">
                  <c:v>Sep-2004</c:v>
                </c:pt>
                <c:pt idx="142">
                  <c:v>Sep-2004</c:v>
                </c:pt>
                <c:pt idx="143">
                  <c:v>Oct-2004</c:v>
                </c:pt>
                <c:pt idx="144">
                  <c:v>Oct-2004</c:v>
                </c:pt>
                <c:pt idx="145">
                  <c:v>Oct-2004</c:v>
                </c:pt>
                <c:pt idx="146">
                  <c:v>Oct-2004</c:v>
                </c:pt>
                <c:pt idx="147">
                  <c:v>Oct-2004</c:v>
                </c:pt>
                <c:pt idx="148">
                  <c:v>Nov-2004</c:v>
                </c:pt>
                <c:pt idx="149">
                  <c:v>Nov-2004</c:v>
                </c:pt>
                <c:pt idx="150">
                  <c:v>Nov-2004</c:v>
                </c:pt>
                <c:pt idx="151">
                  <c:v>Nov-2004</c:v>
                </c:pt>
                <c:pt idx="152">
                  <c:v>Dec-2004</c:v>
                </c:pt>
                <c:pt idx="153">
                  <c:v>Dec-2004</c:v>
                </c:pt>
                <c:pt idx="154">
                  <c:v>Dec-2004</c:v>
                </c:pt>
                <c:pt idx="155">
                  <c:v>Dec-2004</c:v>
                </c:pt>
                <c:pt idx="156">
                  <c:v>Dec-2004</c:v>
                </c:pt>
                <c:pt idx="157">
                  <c:v>Jan-2005</c:v>
                </c:pt>
                <c:pt idx="158">
                  <c:v>Jan-2005</c:v>
                </c:pt>
                <c:pt idx="159">
                  <c:v>Jan-2005</c:v>
                </c:pt>
                <c:pt idx="160">
                  <c:v>Jan-2005</c:v>
                </c:pt>
                <c:pt idx="161">
                  <c:v>Feb-2005</c:v>
                </c:pt>
                <c:pt idx="162">
                  <c:v>Feb-2005</c:v>
                </c:pt>
                <c:pt idx="163">
                  <c:v>Feb-2005</c:v>
                </c:pt>
                <c:pt idx="164">
                  <c:v>Feb-2005</c:v>
                </c:pt>
                <c:pt idx="165">
                  <c:v>Mar-2005</c:v>
                </c:pt>
                <c:pt idx="166">
                  <c:v>Mar-2005</c:v>
                </c:pt>
                <c:pt idx="167">
                  <c:v>Mar-2005</c:v>
                </c:pt>
                <c:pt idx="168">
                  <c:v>Mar-2005</c:v>
                </c:pt>
                <c:pt idx="169">
                  <c:v>Apr-2005</c:v>
                </c:pt>
                <c:pt idx="170">
                  <c:v>Apr-2005</c:v>
                </c:pt>
                <c:pt idx="171">
                  <c:v>Apr-2005</c:v>
                </c:pt>
                <c:pt idx="172">
                  <c:v>Apr-2005</c:v>
                </c:pt>
                <c:pt idx="173">
                  <c:v>Apr-2005</c:v>
                </c:pt>
                <c:pt idx="174">
                  <c:v>May-2005</c:v>
                </c:pt>
                <c:pt idx="175">
                  <c:v>May-2005</c:v>
                </c:pt>
                <c:pt idx="176">
                  <c:v>May-2005</c:v>
                </c:pt>
                <c:pt idx="177">
                  <c:v>May-2005</c:v>
                </c:pt>
                <c:pt idx="178">
                  <c:v>Jun-2005</c:v>
                </c:pt>
                <c:pt idx="179">
                  <c:v>Jun-2005</c:v>
                </c:pt>
                <c:pt idx="180">
                  <c:v>Jun-2005</c:v>
                </c:pt>
                <c:pt idx="181">
                  <c:v>Jun-2005</c:v>
                </c:pt>
                <c:pt idx="182">
                  <c:v>Jul-2005</c:v>
                </c:pt>
                <c:pt idx="183">
                  <c:v>Jul-2005</c:v>
                </c:pt>
                <c:pt idx="184">
                  <c:v>Jul-2005</c:v>
                </c:pt>
                <c:pt idx="185">
                  <c:v>Jul-2005</c:v>
                </c:pt>
                <c:pt idx="186">
                  <c:v>Jul-2005</c:v>
                </c:pt>
                <c:pt idx="187">
                  <c:v>Aug-2005</c:v>
                </c:pt>
                <c:pt idx="188">
                  <c:v>Aug-2005</c:v>
                </c:pt>
                <c:pt idx="189">
                  <c:v>Aug-2005</c:v>
                </c:pt>
                <c:pt idx="190">
                  <c:v>Aug-2005</c:v>
                </c:pt>
                <c:pt idx="191">
                  <c:v>Sep-2005</c:v>
                </c:pt>
                <c:pt idx="192">
                  <c:v>Sep-2005</c:v>
                </c:pt>
                <c:pt idx="193">
                  <c:v>Sep-2005</c:v>
                </c:pt>
                <c:pt idx="194">
                  <c:v>Sep-2005</c:v>
                </c:pt>
                <c:pt idx="195">
                  <c:v>Sep-2005</c:v>
                </c:pt>
                <c:pt idx="196">
                  <c:v>Oct-2005</c:v>
                </c:pt>
                <c:pt idx="197">
                  <c:v>Oct-2005</c:v>
                </c:pt>
                <c:pt idx="198">
                  <c:v>Oct-2005</c:v>
                </c:pt>
                <c:pt idx="199">
                  <c:v>Oct-2005</c:v>
                </c:pt>
                <c:pt idx="200">
                  <c:v>Nov-2005</c:v>
                </c:pt>
                <c:pt idx="201">
                  <c:v>Nov-2005</c:v>
                </c:pt>
                <c:pt idx="202">
                  <c:v>Nov-2005</c:v>
                </c:pt>
                <c:pt idx="203">
                  <c:v>Nov-2005</c:v>
                </c:pt>
                <c:pt idx="204">
                  <c:v>Dec-2005</c:v>
                </c:pt>
                <c:pt idx="205">
                  <c:v>Dec-2005</c:v>
                </c:pt>
                <c:pt idx="206">
                  <c:v>Dec-2005</c:v>
                </c:pt>
                <c:pt idx="207">
                  <c:v>Dec-2005</c:v>
                </c:pt>
                <c:pt idx="208">
                  <c:v>Dec-2005</c:v>
                </c:pt>
                <c:pt idx="209">
                  <c:v>Jan-2006</c:v>
                </c:pt>
                <c:pt idx="210">
                  <c:v>Jan-2006</c:v>
                </c:pt>
                <c:pt idx="211">
                  <c:v>Jan-2006</c:v>
                </c:pt>
                <c:pt idx="212">
                  <c:v>Jan-2006</c:v>
                </c:pt>
                <c:pt idx="213">
                  <c:v>Feb-2006</c:v>
                </c:pt>
                <c:pt idx="214">
                  <c:v>Feb-2006</c:v>
                </c:pt>
                <c:pt idx="215">
                  <c:v>Feb-2006</c:v>
                </c:pt>
                <c:pt idx="216">
                  <c:v>Feb-2006</c:v>
                </c:pt>
                <c:pt idx="217">
                  <c:v>Mar-2006</c:v>
                </c:pt>
                <c:pt idx="218">
                  <c:v>Mar-2006</c:v>
                </c:pt>
                <c:pt idx="219">
                  <c:v>Mar-2006</c:v>
                </c:pt>
                <c:pt idx="220">
                  <c:v>Mar-2006</c:v>
                </c:pt>
                <c:pt idx="221">
                  <c:v>Mar-2006</c:v>
                </c:pt>
                <c:pt idx="222">
                  <c:v>Apr-2006</c:v>
                </c:pt>
                <c:pt idx="223">
                  <c:v>Apr-2006</c:v>
                </c:pt>
                <c:pt idx="224">
                  <c:v>Apr-2006</c:v>
                </c:pt>
                <c:pt idx="225">
                  <c:v>Apr-2006</c:v>
                </c:pt>
                <c:pt idx="226">
                  <c:v>May-2006</c:v>
                </c:pt>
                <c:pt idx="227">
                  <c:v>May-2006</c:v>
                </c:pt>
                <c:pt idx="228">
                  <c:v>May-2006</c:v>
                </c:pt>
                <c:pt idx="229">
                  <c:v>May-2006</c:v>
                </c:pt>
                <c:pt idx="230">
                  <c:v>Jun-2006</c:v>
                </c:pt>
                <c:pt idx="231">
                  <c:v>Jun-2006</c:v>
                </c:pt>
                <c:pt idx="232">
                  <c:v>Jun-2006</c:v>
                </c:pt>
                <c:pt idx="233">
                  <c:v>Jun-2006</c:v>
                </c:pt>
                <c:pt idx="234">
                  <c:v>Jun-2006</c:v>
                </c:pt>
                <c:pt idx="235">
                  <c:v>Jul-2006</c:v>
                </c:pt>
                <c:pt idx="236">
                  <c:v>Jul-2006</c:v>
                </c:pt>
                <c:pt idx="237">
                  <c:v>Jul-2006</c:v>
                </c:pt>
                <c:pt idx="238">
                  <c:v>Jul-2006</c:v>
                </c:pt>
                <c:pt idx="239">
                  <c:v>Aug-2006</c:v>
                </c:pt>
                <c:pt idx="240">
                  <c:v>Aug-2006</c:v>
                </c:pt>
                <c:pt idx="241">
                  <c:v>Aug-2006</c:v>
                </c:pt>
                <c:pt idx="242">
                  <c:v>Aug-2006</c:v>
                </c:pt>
                <c:pt idx="243">
                  <c:v>Sep-2006</c:v>
                </c:pt>
                <c:pt idx="244">
                  <c:v>Sep-2006</c:v>
                </c:pt>
                <c:pt idx="245">
                  <c:v>Sep-2006</c:v>
                </c:pt>
                <c:pt idx="246">
                  <c:v>Sep-2006</c:v>
                </c:pt>
                <c:pt idx="247">
                  <c:v>Sep-2006</c:v>
                </c:pt>
                <c:pt idx="248">
                  <c:v>Oct-2006</c:v>
                </c:pt>
                <c:pt idx="249">
                  <c:v>Oct-2006</c:v>
                </c:pt>
                <c:pt idx="250">
                  <c:v>Oct-2006</c:v>
                </c:pt>
                <c:pt idx="251">
                  <c:v>Oct-2006</c:v>
                </c:pt>
                <c:pt idx="252">
                  <c:v>Nov-2006</c:v>
                </c:pt>
                <c:pt idx="253">
                  <c:v>Nov-2006</c:v>
                </c:pt>
                <c:pt idx="254">
                  <c:v>Nov-2006</c:v>
                </c:pt>
                <c:pt idx="255">
                  <c:v>Nov-2006</c:v>
                </c:pt>
                <c:pt idx="256">
                  <c:v>Dec-2006</c:v>
                </c:pt>
                <c:pt idx="257">
                  <c:v>Dec-2006</c:v>
                </c:pt>
                <c:pt idx="258">
                  <c:v>Dec-2006</c:v>
                </c:pt>
                <c:pt idx="259">
                  <c:v>Dec-2006</c:v>
                </c:pt>
                <c:pt idx="260">
                  <c:v>Dec-2006</c:v>
                </c:pt>
                <c:pt idx="261">
                  <c:v>Jan-2007</c:v>
                </c:pt>
                <c:pt idx="262">
                  <c:v>Jan-2007</c:v>
                </c:pt>
                <c:pt idx="263">
                  <c:v>Jan-2007</c:v>
                </c:pt>
                <c:pt idx="264">
                  <c:v>Jan-2007</c:v>
                </c:pt>
                <c:pt idx="265">
                  <c:v>Feb-2007</c:v>
                </c:pt>
                <c:pt idx="266">
                  <c:v>Feb-2007</c:v>
                </c:pt>
                <c:pt idx="267">
                  <c:v>Feb-2007</c:v>
                </c:pt>
                <c:pt idx="268">
                  <c:v>Feb-2007</c:v>
                </c:pt>
                <c:pt idx="269">
                  <c:v>Mar-2007</c:v>
                </c:pt>
                <c:pt idx="270">
                  <c:v>Mar-2007</c:v>
                </c:pt>
                <c:pt idx="271">
                  <c:v>Mar-2007</c:v>
                </c:pt>
                <c:pt idx="272">
                  <c:v>Mar-2007</c:v>
                </c:pt>
                <c:pt idx="273">
                  <c:v>Mar-2007</c:v>
                </c:pt>
                <c:pt idx="274">
                  <c:v>Apr-2007</c:v>
                </c:pt>
                <c:pt idx="275">
                  <c:v>Apr-2007</c:v>
                </c:pt>
                <c:pt idx="276">
                  <c:v>Apr-2007</c:v>
                </c:pt>
                <c:pt idx="277">
                  <c:v>Apr-2007</c:v>
                </c:pt>
                <c:pt idx="278">
                  <c:v>May-2007</c:v>
                </c:pt>
                <c:pt idx="279">
                  <c:v>May-2007</c:v>
                </c:pt>
                <c:pt idx="280">
                  <c:v>May-2007</c:v>
                </c:pt>
                <c:pt idx="281">
                  <c:v>May-2007</c:v>
                </c:pt>
                <c:pt idx="282">
                  <c:v>Jun-2007</c:v>
                </c:pt>
                <c:pt idx="283">
                  <c:v>Jun-2007</c:v>
                </c:pt>
                <c:pt idx="284">
                  <c:v>Jun-2007</c:v>
                </c:pt>
                <c:pt idx="285">
                  <c:v>Jun-2007</c:v>
                </c:pt>
                <c:pt idx="286">
                  <c:v>Jun-2007</c:v>
                </c:pt>
                <c:pt idx="287">
                  <c:v>Jul-2007</c:v>
                </c:pt>
                <c:pt idx="288">
                  <c:v>Jul-2007</c:v>
                </c:pt>
                <c:pt idx="289">
                  <c:v>Jul-2007</c:v>
                </c:pt>
                <c:pt idx="290">
                  <c:v>Jul-2007</c:v>
                </c:pt>
                <c:pt idx="291">
                  <c:v>Aug-2007</c:v>
                </c:pt>
                <c:pt idx="292">
                  <c:v>Aug-2007</c:v>
                </c:pt>
                <c:pt idx="293">
                  <c:v>Aug-2007</c:v>
                </c:pt>
                <c:pt idx="294">
                  <c:v>Aug-2007</c:v>
                </c:pt>
                <c:pt idx="295">
                  <c:v>Aug-2007</c:v>
                </c:pt>
                <c:pt idx="296">
                  <c:v>Sep-2007</c:v>
                </c:pt>
                <c:pt idx="297">
                  <c:v>Sep-2007</c:v>
                </c:pt>
                <c:pt idx="298">
                  <c:v>Sep-2007</c:v>
                </c:pt>
                <c:pt idx="299">
                  <c:v>Sep-2007</c:v>
                </c:pt>
                <c:pt idx="300">
                  <c:v>Oct-2007</c:v>
                </c:pt>
                <c:pt idx="301">
                  <c:v>Oct-2007</c:v>
                </c:pt>
                <c:pt idx="302">
                  <c:v>Oct-2007</c:v>
                </c:pt>
                <c:pt idx="303">
                  <c:v>Oct-2007</c:v>
                </c:pt>
                <c:pt idx="304">
                  <c:v>Nov-2007</c:v>
                </c:pt>
                <c:pt idx="305">
                  <c:v>Nov-2007</c:v>
                </c:pt>
                <c:pt idx="306">
                  <c:v>Nov-2007</c:v>
                </c:pt>
                <c:pt idx="307">
                  <c:v>Nov-2007</c:v>
                </c:pt>
                <c:pt idx="308">
                  <c:v>Nov-2007</c:v>
                </c:pt>
                <c:pt idx="309">
                  <c:v>Dec-2007</c:v>
                </c:pt>
                <c:pt idx="310">
                  <c:v>Dec-2007</c:v>
                </c:pt>
                <c:pt idx="311">
                  <c:v>Dec-2007</c:v>
                </c:pt>
                <c:pt idx="312">
                  <c:v>Dec-2007</c:v>
                </c:pt>
                <c:pt idx="313">
                  <c:v>Jan-2008</c:v>
                </c:pt>
                <c:pt idx="314">
                  <c:v>Jan-2008</c:v>
                </c:pt>
                <c:pt idx="315">
                  <c:v>Jan-2008</c:v>
                </c:pt>
                <c:pt idx="316">
                  <c:v>Jan-2008</c:v>
                </c:pt>
                <c:pt idx="317">
                  <c:v>Feb-2008</c:v>
                </c:pt>
                <c:pt idx="318">
                  <c:v>Feb-2008</c:v>
                </c:pt>
                <c:pt idx="319">
                  <c:v>Feb-2008</c:v>
                </c:pt>
                <c:pt idx="320">
                  <c:v>Feb-2008</c:v>
                </c:pt>
                <c:pt idx="321">
                  <c:v>Feb-2008</c:v>
                </c:pt>
                <c:pt idx="322">
                  <c:v>Mar-2008</c:v>
                </c:pt>
                <c:pt idx="323">
                  <c:v>Mar-2008</c:v>
                </c:pt>
                <c:pt idx="324">
                  <c:v>Mar-2008</c:v>
                </c:pt>
                <c:pt idx="325">
                  <c:v>Mar-2008</c:v>
                </c:pt>
                <c:pt idx="326">
                  <c:v>Apr-2008</c:v>
                </c:pt>
                <c:pt idx="327">
                  <c:v>Apr-2008</c:v>
                </c:pt>
                <c:pt idx="328">
                  <c:v>Apr-2008</c:v>
                </c:pt>
                <c:pt idx="329">
                  <c:v>Apr-2008</c:v>
                </c:pt>
                <c:pt idx="330">
                  <c:v>May-2008</c:v>
                </c:pt>
                <c:pt idx="331">
                  <c:v>May-2008</c:v>
                </c:pt>
                <c:pt idx="332">
                  <c:v>May-2008</c:v>
                </c:pt>
                <c:pt idx="333">
                  <c:v>May-2008</c:v>
                </c:pt>
                <c:pt idx="334">
                  <c:v>May-2008</c:v>
                </c:pt>
                <c:pt idx="335">
                  <c:v>Jun-2008</c:v>
                </c:pt>
                <c:pt idx="336">
                  <c:v>Jun-2008</c:v>
                </c:pt>
                <c:pt idx="337">
                  <c:v>Jun-2008</c:v>
                </c:pt>
                <c:pt idx="338">
                  <c:v>Jun-2008</c:v>
                </c:pt>
                <c:pt idx="339">
                  <c:v>Jul-2008</c:v>
                </c:pt>
                <c:pt idx="340">
                  <c:v>Jul-2008</c:v>
                </c:pt>
                <c:pt idx="341">
                  <c:v>Jul-2008</c:v>
                </c:pt>
                <c:pt idx="342">
                  <c:v>Jul-2008</c:v>
                </c:pt>
                <c:pt idx="343">
                  <c:v>Aug-2008</c:v>
                </c:pt>
                <c:pt idx="344">
                  <c:v>Aug-2008</c:v>
                </c:pt>
                <c:pt idx="345">
                  <c:v>Aug-2008</c:v>
                </c:pt>
                <c:pt idx="346">
                  <c:v>Aug-2008</c:v>
                </c:pt>
                <c:pt idx="347">
                  <c:v>Aug-2008</c:v>
                </c:pt>
                <c:pt idx="348">
                  <c:v>Sep-2008</c:v>
                </c:pt>
                <c:pt idx="349">
                  <c:v>Sep-2008</c:v>
                </c:pt>
                <c:pt idx="350">
                  <c:v>Sep-2008</c:v>
                </c:pt>
                <c:pt idx="351">
                  <c:v>Sep-2008</c:v>
                </c:pt>
                <c:pt idx="352">
                  <c:v>Oct-2008</c:v>
                </c:pt>
                <c:pt idx="353">
                  <c:v>Oct-2008</c:v>
                </c:pt>
                <c:pt idx="354">
                  <c:v>Oct-2008</c:v>
                </c:pt>
                <c:pt idx="355">
                  <c:v>Oct-2008</c:v>
                </c:pt>
                <c:pt idx="356">
                  <c:v>Oct-2008</c:v>
                </c:pt>
                <c:pt idx="357">
                  <c:v>Nov-2008</c:v>
                </c:pt>
                <c:pt idx="358">
                  <c:v>Nov-2008</c:v>
                </c:pt>
                <c:pt idx="359">
                  <c:v>Nov-2008</c:v>
                </c:pt>
                <c:pt idx="360">
                  <c:v>Nov-2008</c:v>
                </c:pt>
                <c:pt idx="361">
                  <c:v>Dec-2008</c:v>
                </c:pt>
                <c:pt idx="362">
                  <c:v>Dec-2008</c:v>
                </c:pt>
                <c:pt idx="363">
                  <c:v>Dec-2008</c:v>
                </c:pt>
                <c:pt idx="364">
                  <c:v>Dec-2008</c:v>
                </c:pt>
                <c:pt idx="365">
                  <c:v>Jan-2009</c:v>
                </c:pt>
                <c:pt idx="366">
                  <c:v>Jan-2009</c:v>
                </c:pt>
                <c:pt idx="367">
                  <c:v>Jan-2009</c:v>
                </c:pt>
                <c:pt idx="368">
                  <c:v>Jan-2009</c:v>
                </c:pt>
                <c:pt idx="369">
                  <c:v>Jan-2009</c:v>
                </c:pt>
                <c:pt idx="370">
                  <c:v>Feb-2009</c:v>
                </c:pt>
                <c:pt idx="371">
                  <c:v>Feb-2009</c:v>
                </c:pt>
                <c:pt idx="372">
                  <c:v>Feb-2009</c:v>
                </c:pt>
                <c:pt idx="373">
                  <c:v>Feb-2009</c:v>
                </c:pt>
                <c:pt idx="374">
                  <c:v>Mar-2009</c:v>
                </c:pt>
                <c:pt idx="375">
                  <c:v>Mar-2009</c:v>
                </c:pt>
                <c:pt idx="376">
                  <c:v>Mar-2009</c:v>
                </c:pt>
                <c:pt idx="377">
                  <c:v>Mar-2009</c:v>
                </c:pt>
                <c:pt idx="378">
                  <c:v>Apr-2009</c:v>
                </c:pt>
                <c:pt idx="379">
                  <c:v>Apr-2009</c:v>
                </c:pt>
                <c:pt idx="380">
                  <c:v>Apr-2009</c:v>
                </c:pt>
                <c:pt idx="381">
                  <c:v>Apr-2009</c:v>
                </c:pt>
                <c:pt idx="382">
                  <c:v>May-2009</c:v>
                </c:pt>
                <c:pt idx="383">
                  <c:v>May-2009</c:v>
                </c:pt>
                <c:pt idx="384">
                  <c:v>May-2009</c:v>
                </c:pt>
                <c:pt idx="385">
                  <c:v>May-2009</c:v>
                </c:pt>
                <c:pt idx="386">
                  <c:v>May-2009</c:v>
                </c:pt>
                <c:pt idx="387">
                  <c:v>Jun-2009</c:v>
                </c:pt>
                <c:pt idx="388">
                  <c:v>Jun-2009</c:v>
                </c:pt>
                <c:pt idx="389">
                  <c:v>Jun-2009</c:v>
                </c:pt>
                <c:pt idx="390">
                  <c:v>Jun-2009</c:v>
                </c:pt>
                <c:pt idx="391">
                  <c:v>Jul-2009</c:v>
                </c:pt>
                <c:pt idx="392">
                  <c:v>Jul-2009</c:v>
                </c:pt>
                <c:pt idx="393">
                  <c:v>Jul-2009</c:v>
                </c:pt>
                <c:pt idx="394">
                  <c:v>Jul-2009</c:v>
                </c:pt>
                <c:pt idx="395">
                  <c:v>Jul-2009</c:v>
                </c:pt>
                <c:pt idx="396">
                  <c:v>Aug-2009</c:v>
                </c:pt>
                <c:pt idx="397">
                  <c:v>Aug-2009</c:v>
                </c:pt>
                <c:pt idx="398">
                  <c:v>Aug-2009</c:v>
                </c:pt>
                <c:pt idx="399">
                  <c:v>Aug-2009</c:v>
                </c:pt>
                <c:pt idx="400">
                  <c:v>Sep-2009</c:v>
                </c:pt>
                <c:pt idx="401">
                  <c:v>Sep-2009</c:v>
                </c:pt>
                <c:pt idx="402">
                  <c:v>Sep-2009</c:v>
                </c:pt>
                <c:pt idx="403">
                  <c:v>Sep-2009</c:v>
                </c:pt>
                <c:pt idx="404">
                  <c:v>Oct-2009</c:v>
                </c:pt>
                <c:pt idx="405">
                  <c:v>Oct-2009</c:v>
                </c:pt>
                <c:pt idx="406">
                  <c:v>Oct-2009</c:v>
                </c:pt>
                <c:pt idx="407">
                  <c:v>Oct-2009</c:v>
                </c:pt>
                <c:pt idx="408">
                  <c:v>Oct-2009</c:v>
                </c:pt>
                <c:pt idx="409">
                  <c:v>Nov-2009</c:v>
                </c:pt>
                <c:pt idx="410">
                  <c:v>Nov-2009</c:v>
                </c:pt>
                <c:pt idx="411">
                  <c:v>Nov-2009</c:v>
                </c:pt>
                <c:pt idx="412">
                  <c:v>Nov-2009</c:v>
                </c:pt>
                <c:pt idx="413">
                  <c:v>Dec-2009</c:v>
                </c:pt>
                <c:pt idx="414">
                  <c:v>Dec-2009</c:v>
                </c:pt>
                <c:pt idx="415">
                  <c:v>Dec-2009</c:v>
                </c:pt>
                <c:pt idx="416">
                  <c:v>Dec-2009</c:v>
                </c:pt>
                <c:pt idx="417">
                  <c:v>Jan-2010</c:v>
                </c:pt>
                <c:pt idx="418">
                  <c:v>Jan-2010</c:v>
                </c:pt>
                <c:pt idx="419">
                  <c:v>Jan-2010</c:v>
                </c:pt>
                <c:pt idx="420">
                  <c:v>Jan-2010</c:v>
                </c:pt>
                <c:pt idx="421">
                  <c:v>Jan-2010</c:v>
                </c:pt>
                <c:pt idx="422">
                  <c:v>Feb-2010</c:v>
                </c:pt>
                <c:pt idx="423">
                  <c:v>Feb-2010</c:v>
                </c:pt>
                <c:pt idx="424">
                  <c:v>Feb-2010</c:v>
                </c:pt>
                <c:pt idx="425">
                  <c:v>Feb-2010</c:v>
                </c:pt>
                <c:pt idx="426">
                  <c:v>Mar-2010</c:v>
                </c:pt>
                <c:pt idx="427">
                  <c:v>Mar-2010</c:v>
                </c:pt>
                <c:pt idx="428">
                  <c:v>Mar-2010</c:v>
                </c:pt>
                <c:pt idx="429">
                  <c:v>Mar-2010</c:v>
                </c:pt>
                <c:pt idx="430">
                  <c:v>Apr-2010</c:v>
                </c:pt>
                <c:pt idx="431">
                  <c:v>Apr-2010</c:v>
                </c:pt>
                <c:pt idx="432">
                  <c:v>Apr-2010</c:v>
                </c:pt>
                <c:pt idx="433">
                  <c:v>Apr-2010</c:v>
                </c:pt>
                <c:pt idx="434">
                  <c:v>Apr-2010</c:v>
                </c:pt>
                <c:pt idx="435">
                  <c:v>May-2010</c:v>
                </c:pt>
                <c:pt idx="436">
                  <c:v>May-2010</c:v>
                </c:pt>
                <c:pt idx="437">
                  <c:v>May-2010</c:v>
                </c:pt>
                <c:pt idx="438">
                  <c:v>May-2010</c:v>
                </c:pt>
                <c:pt idx="439">
                  <c:v>Jun-2010</c:v>
                </c:pt>
                <c:pt idx="440">
                  <c:v>Jun-2010</c:v>
                </c:pt>
                <c:pt idx="441">
                  <c:v>Jun-2010</c:v>
                </c:pt>
                <c:pt idx="442">
                  <c:v>Jun-2010</c:v>
                </c:pt>
                <c:pt idx="443">
                  <c:v>Jul-2010</c:v>
                </c:pt>
                <c:pt idx="444">
                  <c:v>Jul-2010</c:v>
                </c:pt>
                <c:pt idx="445">
                  <c:v>Jul-2010</c:v>
                </c:pt>
                <c:pt idx="446">
                  <c:v>Jul-2010</c:v>
                </c:pt>
                <c:pt idx="447">
                  <c:v>Jul-2010</c:v>
                </c:pt>
                <c:pt idx="448">
                  <c:v>Aug-2010</c:v>
                </c:pt>
                <c:pt idx="449">
                  <c:v>Aug-2010</c:v>
                </c:pt>
                <c:pt idx="450">
                  <c:v>Aug-2010</c:v>
                </c:pt>
                <c:pt idx="451">
                  <c:v>Aug-2010</c:v>
                </c:pt>
                <c:pt idx="452">
                  <c:v>Sep-2010</c:v>
                </c:pt>
                <c:pt idx="453">
                  <c:v>Sep-2010</c:v>
                </c:pt>
                <c:pt idx="454">
                  <c:v>Sep-2010</c:v>
                </c:pt>
                <c:pt idx="455">
                  <c:v>Sep-2010</c:v>
                </c:pt>
                <c:pt idx="456">
                  <c:v>Oct-2010</c:v>
                </c:pt>
                <c:pt idx="457">
                  <c:v>Oct-2010</c:v>
                </c:pt>
                <c:pt idx="458">
                  <c:v>Oct-2010</c:v>
                </c:pt>
                <c:pt idx="459">
                  <c:v>Oct-2010</c:v>
                </c:pt>
                <c:pt idx="460">
                  <c:v>Oct-2010</c:v>
                </c:pt>
                <c:pt idx="461">
                  <c:v>Nov-2010</c:v>
                </c:pt>
                <c:pt idx="462">
                  <c:v>Nov-2010</c:v>
                </c:pt>
                <c:pt idx="463">
                  <c:v>Nov-2010</c:v>
                </c:pt>
                <c:pt idx="464">
                  <c:v>Nov-2010</c:v>
                </c:pt>
                <c:pt idx="465">
                  <c:v>Dec-2010</c:v>
                </c:pt>
                <c:pt idx="466">
                  <c:v>Dec-2010</c:v>
                </c:pt>
                <c:pt idx="467">
                  <c:v>Dec-2010</c:v>
                </c:pt>
                <c:pt idx="468">
                  <c:v>Dec-2010</c:v>
                </c:pt>
                <c:pt idx="469">
                  <c:v>Dec-2010</c:v>
                </c:pt>
                <c:pt idx="470">
                  <c:v>Jan-2011</c:v>
                </c:pt>
                <c:pt idx="471">
                  <c:v>Jan-2011</c:v>
                </c:pt>
                <c:pt idx="472">
                  <c:v>Jan-2011</c:v>
                </c:pt>
                <c:pt idx="473">
                  <c:v>Jan-2011</c:v>
                </c:pt>
                <c:pt idx="474">
                  <c:v>Feb-2011</c:v>
                </c:pt>
                <c:pt idx="475">
                  <c:v>Feb-2011</c:v>
                </c:pt>
                <c:pt idx="476">
                  <c:v>Feb-2011</c:v>
                </c:pt>
                <c:pt idx="477">
                  <c:v>Feb-2011</c:v>
                </c:pt>
                <c:pt idx="478">
                  <c:v>Mar-2011</c:v>
                </c:pt>
                <c:pt idx="479">
                  <c:v>Mar-2011</c:v>
                </c:pt>
                <c:pt idx="480">
                  <c:v>Mar-2011</c:v>
                </c:pt>
                <c:pt idx="481">
                  <c:v>Mar-2011</c:v>
                </c:pt>
                <c:pt idx="482">
                  <c:v>Apr-2011</c:v>
                </c:pt>
                <c:pt idx="483">
                  <c:v>Apr-2011</c:v>
                </c:pt>
                <c:pt idx="484">
                  <c:v>Apr-2011</c:v>
                </c:pt>
                <c:pt idx="485">
                  <c:v>Apr-2011</c:v>
                </c:pt>
                <c:pt idx="486">
                  <c:v>Apr-2011</c:v>
                </c:pt>
                <c:pt idx="487">
                  <c:v>May-2011</c:v>
                </c:pt>
                <c:pt idx="488">
                  <c:v>May-2011</c:v>
                </c:pt>
                <c:pt idx="489">
                  <c:v>May-2011</c:v>
                </c:pt>
                <c:pt idx="490">
                  <c:v>May-2011</c:v>
                </c:pt>
                <c:pt idx="491">
                  <c:v>Jun-2011</c:v>
                </c:pt>
                <c:pt idx="492">
                  <c:v>Jun-2011</c:v>
                </c:pt>
                <c:pt idx="493">
                  <c:v>Jun-2011</c:v>
                </c:pt>
                <c:pt idx="494">
                  <c:v>Jun-2011</c:v>
                </c:pt>
                <c:pt idx="495">
                  <c:v>Jul-2011</c:v>
                </c:pt>
                <c:pt idx="496">
                  <c:v>Jul-2011</c:v>
                </c:pt>
                <c:pt idx="497">
                  <c:v>Jul-2011</c:v>
                </c:pt>
                <c:pt idx="498">
                  <c:v>Jul-2011</c:v>
                </c:pt>
                <c:pt idx="499">
                  <c:v>Jul-2011</c:v>
                </c:pt>
                <c:pt idx="500">
                  <c:v>Aug-2011</c:v>
                </c:pt>
                <c:pt idx="501">
                  <c:v>Aug-2011</c:v>
                </c:pt>
                <c:pt idx="502">
                  <c:v>Aug-2011</c:v>
                </c:pt>
                <c:pt idx="503">
                  <c:v>Aug-2011</c:v>
                </c:pt>
                <c:pt idx="504">
                  <c:v>Sep-2011</c:v>
                </c:pt>
                <c:pt idx="505">
                  <c:v>Sep-2011</c:v>
                </c:pt>
                <c:pt idx="506">
                  <c:v>Sep-2011</c:v>
                </c:pt>
                <c:pt idx="507">
                  <c:v>Sep-2011</c:v>
                </c:pt>
                <c:pt idx="508">
                  <c:v>Sep-2011</c:v>
                </c:pt>
                <c:pt idx="509">
                  <c:v>Oct-2011</c:v>
                </c:pt>
                <c:pt idx="510">
                  <c:v>Oct-2011</c:v>
                </c:pt>
                <c:pt idx="511">
                  <c:v>Oct-2011</c:v>
                </c:pt>
                <c:pt idx="512">
                  <c:v>Oct-2011</c:v>
                </c:pt>
                <c:pt idx="513">
                  <c:v>Nov-2011</c:v>
                </c:pt>
                <c:pt idx="514">
                  <c:v>Nov-2011</c:v>
                </c:pt>
                <c:pt idx="515">
                  <c:v>Nov-2011</c:v>
                </c:pt>
                <c:pt idx="516">
                  <c:v>Nov-2011</c:v>
                </c:pt>
                <c:pt idx="517">
                  <c:v>Dec-2011</c:v>
                </c:pt>
                <c:pt idx="518">
                  <c:v>Dec-2011</c:v>
                </c:pt>
                <c:pt idx="519">
                  <c:v>Dec-2011</c:v>
                </c:pt>
                <c:pt idx="520">
                  <c:v>Dec-2011</c:v>
                </c:pt>
                <c:pt idx="521">
                  <c:v>Dec-2011</c:v>
                </c:pt>
                <c:pt idx="522">
                  <c:v>Jan-2012</c:v>
                </c:pt>
                <c:pt idx="523">
                  <c:v>Jan-2012</c:v>
                </c:pt>
                <c:pt idx="524">
                  <c:v>Jan-2012</c:v>
                </c:pt>
                <c:pt idx="525">
                  <c:v>Jan-2012</c:v>
                </c:pt>
                <c:pt idx="526">
                  <c:v>Feb-2012</c:v>
                </c:pt>
                <c:pt idx="527">
                  <c:v>Feb-2012</c:v>
                </c:pt>
                <c:pt idx="528">
                  <c:v>Feb-2012</c:v>
                </c:pt>
                <c:pt idx="529">
                  <c:v>Feb-2012</c:v>
                </c:pt>
                <c:pt idx="530">
                  <c:v>Mar-2012</c:v>
                </c:pt>
                <c:pt idx="531">
                  <c:v>Mar-2012</c:v>
                </c:pt>
                <c:pt idx="532">
                  <c:v>Mar-2012</c:v>
                </c:pt>
                <c:pt idx="533">
                  <c:v>Mar-2012</c:v>
                </c:pt>
                <c:pt idx="534">
                  <c:v>Mar-2012</c:v>
                </c:pt>
                <c:pt idx="535">
                  <c:v>Apr-2012</c:v>
                </c:pt>
                <c:pt idx="536">
                  <c:v>Apr-2012</c:v>
                </c:pt>
                <c:pt idx="537">
                  <c:v>Apr-2012</c:v>
                </c:pt>
                <c:pt idx="538">
                  <c:v>Apr-2012</c:v>
                </c:pt>
                <c:pt idx="539">
                  <c:v>May-2012</c:v>
                </c:pt>
                <c:pt idx="540">
                  <c:v>May-2012</c:v>
                </c:pt>
                <c:pt idx="541">
                  <c:v>May-2012</c:v>
                </c:pt>
                <c:pt idx="542">
                  <c:v>May-2012</c:v>
                </c:pt>
                <c:pt idx="543">
                  <c:v>Jun-2012</c:v>
                </c:pt>
                <c:pt idx="544">
                  <c:v>Jun-2012</c:v>
                </c:pt>
                <c:pt idx="545">
                  <c:v>Jun-2012</c:v>
                </c:pt>
                <c:pt idx="546">
                  <c:v>Jun-2012</c:v>
                </c:pt>
                <c:pt idx="547">
                  <c:v>Jun-2012</c:v>
                </c:pt>
                <c:pt idx="548">
                  <c:v>Jul-2012</c:v>
                </c:pt>
                <c:pt idx="549">
                  <c:v>Jul-2012</c:v>
                </c:pt>
                <c:pt idx="550">
                  <c:v>Jul-2012</c:v>
                </c:pt>
                <c:pt idx="551">
                  <c:v>Jul-2012</c:v>
                </c:pt>
                <c:pt idx="552">
                  <c:v>Aug-2012</c:v>
                </c:pt>
                <c:pt idx="553">
                  <c:v>Aug-2012</c:v>
                </c:pt>
                <c:pt idx="554">
                  <c:v>Aug-2012</c:v>
                </c:pt>
                <c:pt idx="555">
                  <c:v>Aug-2012</c:v>
                </c:pt>
                <c:pt idx="556">
                  <c:v>Aug-2012</c:v>
                </c:pt>
                <c:pt idx="557">
                  <c:v>Sep-2012</c:v>
                </c:pt>
                <c:pt idx="558">
                  <c:v>Sep-2012</c:v>
                </c:pt>
                <c:pt idx="559">
                  <c:v>Sep-2012</c:v>
                </c:pt>
                <c:pt idx="560">
                  <c:v>Sep-2012</c:v>
                </c:pt>
                <c:pt idx="561">
                  <c:v>Oct-2012</c:v>
                </c:pt>
                <c:pt idx="562">
                  <c:v>Oct-2012</c:v>
                </c:pt>
                <c:pt idx="563">
                  <c:v>Oct-2012</c:v>
                </c:pt>
                <c:pt idx="564">
                  <c:v>Oct-2012</c:v>
                </c:pt>
                <c:pt idx="565">
                  <c:v>Nov-2012</c:v>
                </c:pt>
                <c:pt idx="566">
                  <c:v>Nov-2012</c:v>
                </c:pt>
                <c:pt idx="567">
                  <c:v>Nov-2012</c:v>
                </c:pt>
                <c:pt idx="568">
                  <c:v>Nov-2012</c:v>
                </c:pt>
                <c:pt idx="569">
                  <c:v>Nov-2012</c:v>
                </c:pt>
                <c:pt idx="570">
                  <c:v>Dec-2012</c:v>
                </c:pt>
                <c:pt idx="571">
                  <c:v>Dec-2012</c:v>
                </c:pt>
                <c:pt idx="572">
                  <c:v>Dec-2012</c:v>
                </c:pt>
                <c:pt idx="573">
                  <c:v>Dec-2012</c:v>
                </c:pt>
                <c:pt idx="574">
                  <c:v>Jan-2013</c:v>
                </c:pt>
                <c:pt idx="575">
                  <c:v>Jan-2013</c:v>
                </c:pt>
                <c:pt idx="576">
                  <c:v>Jan-2013</c:v>
                </c:pt>
                <c:pt idx="577">
                  <c:v>Jan-2013</c:v>
                </c:pt>
                <c:pt idx="578">
                  <c:v>Feb-2013</c:v>
                </c:pt>
                <c:pt idx="579">
                  <c:v>Feb-2013</c:v>
                </c:pt>
                <c:pt idx="580">
                  <c:v>Feb-2013</c:v>
                </c:pt>
                <c:pt idx="581">
                  <c:v>Feb-2013</c:v>
                </c:pt>
                <c:pt idx="582">
                  <c:v>Mar-2013</c:v>
                </c:pt>
                <c:pt idx="583">
                  <c:v>Mar-2013</c:v>
                </c:pt>
                <c:pt idx="584">
                  <c:v>Mar-2013</c:v>
                </c:pt>
                <c:pt idx="585">
                  <c:v>Mar-2013</c:v>
                </c:pt>
                <c:pt idx="586">
                  <c:v>Mar-2013</c:v>
                </c:pt>
                <c:pt idx="587">
                  <c:v>Apr-2013</c:v>
                </c:pt>
                <c:pt idx="588">
                  <c:v>Apr-2013</c:v>
                </c:pt>
                <c:pt idx="589">
                  <c:v>Apr-2013</c:v>
                </c:pt>
                <c:pt idx="590">
                  <c:v>Apr-2013</c:v>
                </c:pt>
                <c:pt idx="591">
                  <c:v>May-2013</c:v>
                </c:pt>
                <c:pt idx="592">
                  <c:v>May-2013</c:v>
                </c:pt>
                <c:pt idx="593">
                  <c:v>May-2013</c:v>
                </c:pt>
                <c:pt idx="594">
                  <c:v>May-2013</c:v>
                </c:pt>
                <c:pt idx="595">
                  <c:v>May-2013</c:v>
                </c:pt>
                <c:pt idx="596">
                  <c:v>Jun-2013</c:v>
                </c:pt>
                <c:pt idx="597">
                  <c:v>Jun-2013</c:v>
                </c:pt>
                <c:pt idx="598">
                  <c:v>Jun-2013</c:v>
                </c:pt>
                <c:pt idx="599">
                  <c:v>Jun-2013</c:v>
                </c:pt>
                <c:pt idx="600">
                  <c:v>Jul-2013</c:v>
                </c:pt>
                <c:pt idx="601">
                  <c:v>Jul-2013</c:v>
                </c:pt>
                <c:pt idx="602">
                  <c:v>Jul-2013</c:v>
                </c:pt>
                <c:pt idx="603">
                  <c:v>Jul-2013</c:v>
                </c:pt>
                <c:pt idx="604">
                  <c:v>Aug-2013</c:v>
                </c:pt>
                <c:pt idx="605">
                  <c:v>Aug-2013</c:v>
                </c:pt>
                <c:pt idx="606">
                  <c:v>Aug-2013</c:v>
                </c:pt>
                <c:pt idx="607">
                  <c:v>Aug-2013</c:v>
                </c:pt>
                <c:pt idx="608">
                  <c:v>Aug-2013</c:v>
                </c:pt>
                <c:pt idx="609">
                  <c:v>Sep-2013</c:v>
                </c:pt>
                <c:pt idx="610">
                  <c:v>Sep-2013</c:v>
                </c:pt>
                <c:pt idx="611">
                  <c:v>Sep-2013</c:v>
                </c:pt>
                <c:pt idx="612">
                  <c:v>Sep-2013</c:v>
                </c:pt>
                <c:pt idx="613">
                  <c:v>Oct-2013</c:v>
                </c:pt>
                <c:pt idx="614">
                  <c:v>Oct-2013</c:v>
                </c:pt>
                <c:pt idx="615">
                  <c:v>Oct-2013</c:v>
                </c:pt>
                <c:pt idx="616">
                  <c:v>Oct-2013</c:v>
                </c:pt>
                <c:pt idx="617">
                  <c:v>Nov-2013</c:v>
                </c:pt>
                <c:pt idx="618">
                  <c:v>Nov-2013</c:v>
                </c:pt>
                <c:pt idx="619">
                  <c:v>Nov-2013</c:v>
                </c:pt>
                <c:pt idx="620">
                  <c:v>Nov-2013</c:v>
                </c:pt>
                <c:pt idx="621">
                  <c:v>Nov-2013</c:v>
                </c:pt>
                <c:pt idx="622">
                  <c:v>Dec-2013</c:v>
                </c:pt>
                <c:pt idx="623">
                  <c:v>Dec-2013</c:v>
                </c:pt>
                <c:pt idx="624">
                  <c:v>Dec-2013</c:v>
                </c:pt>
                <c:pt idx="625">
                  <c:v>Dec-2013</c:v>
                </c:pt>
                <c:pt idx="626">
                  <c:v>Jan-2014</c:v>
                </c:pt>
                <c:pt idx="627">
                  <c:v>Jan-2014</c:v>
                </c:pt>
                <c:pt idx="628">
                  <c:v>Jan-2014</c:v>
                </c:pt>
                <c:pt idx="629">
                  <c:v>Jan-2014</c:v>
                </c:pt>
                <c:pt idx="630">
                  <c:v>Jan-2014</c:v>
                </c:pt>
                <c:pt idx="631">
                  <c:v>Feb-2014</c:v>
                </c:pt>
                <c:pt idx="632">
                  <c:v>Feb-2014</c:v>
                </c:pt>
                <c:pt idx="633">
                  <c:v>Feb-2014</c:v>
                </c:pt>
                <c:pt idx="634">
                  <c:v>Feb-2014</c:v>
                </c:pt>
                <c:pt idx="635">
                  <c:v>Mar-2014</c:v>
                </c:pt>
                <c:pt idx="636">
                  <c:v>Mar-2014</c:v>
                </c:pt>
                <c:pt idx="637">
                  <c:v>Mar-2014</c:v>
                </c:pt>
                <c:pt idx="638">
                  <c:v>Mar-2014</c:v>
                </c:pt>
                <c:pt idx="639">
                  <c:v>Apr-2014</c:v>
                </c:pt>
                <c:pt idx="640">
                  <c:v>Apr-2014</c:v>
                </c:pt>
                <c:pt idx="641">
                  <c:v>Apr-2014</c:v>
                </c:pt>
                <c:pt idx="642">
                  <c:v>Apr-2014</c:v>
                </c:pt>
                <c:pt idx="643">
                  <c:v>May-2014</c:v>
                </c:pt>
                <c:pt idx="644">
                  <c:v>May-2014</c:v>
                </c:pt>
                <c:pt idx="645">
                  <c:v>May-2014</c:v>
                </c:pt>
                <c:pt idx="646">
                  <c:v>May-2014</c:v>
                </c:pt>
                <c:pt idx="647">
                  <c:v>May-2014</c:v>
                </c:pt>
                <c:pt idx="648">
                  <c:v>Jun-2014</c:v>
                </c:pt>
                <c:pt idx="649">
                  <c:v>Jun-2014</c:v>
                </c:pt>
                <c:pt idx="650">
                  <c:v>Jun-2014</c:v>
                </c:pt>
                <c:pt idx="651">
                  <c:v>Jun-2014</c:v>
                </c:pt>
                <c:pt idx="652">
                  <c:v>Jul-2014</c:v>
                </c:pt>
                <c:pt idx="653">
                  <c:v>Jul-2014</c:v>
                </c:pt>
                <c:pt idx="654">
                  <c:v>Jul-2014</c:v>
                </c:pt>
                <c:pt idx="655">
                  <c:v>Jul-2014</c:v>
                </c:pt>
                <c:pt idx="656">
                  <c:v>Aug-2014</c:v>
                </c:pt>
                <c:pt idx="657">
                  <c:v>Aug-2014</c:v>
                </c:pt>
                <c:pt idx="658">
                  <c:v>Aug-2014</c:v>
                </c:pt>
                <c:pt idx="659">
                  <c:v>Aug-2014</c:v>
                </c:pt>
                <c:pt idx="660">
                  <c:v>Aug-2014</c:v>
                </c:pt>
                <c:pt idx="661">
                  <c:v>Sep-2014</c:v>
                </c:pt>
                <c:pt idx="662">
                  <c:v>Sep-2014</c:v>
                </c:pt>
                <c:pt idx="663">
                  <c:v>Sep-2014</c:v>
                </c:pt>
                <c:pt idx="664">
                  <c:v>Sep-2014</c:v>
                </c:pt>
                <c:pt idx="665">
                  <c:v>Oct-2014</c:v>
                </c:pt>
                <c:pt idx="666">
                  <c:v>Oct-2014</c:v>
                </c:pt>
                <c:pt idx="667">
                  <c:v>Oct-2014</c:v>
                </c:pt>
                <c:pt idx="668">
                  <c:v>Oct-2014</c:v>
                </c:pt>
                <c:pt idx="669">
                  <c:v>Oct-2014</c:v>
                </c:pt>
                <c:pt idx="670">
                  <c:v>Nov-2014</c:v>
                </c:pt>
                <c:pt idx="671">
                  <c:v>Nov-2014</c:v>
                </c:pt>
                <c:pt idx="672">
                  <c:v>Nov-2014</c:v>
                </c:pt>
                <c:pt idx="673">
                  <c:v>Nov-2014</c:v>
                </c:pt>
                <c:pt idx="674">
                  <c:v>Dec-2014</c:v>
                </c:pt>
                <c:pt idx="675">
                  <c:v>Dec-2014</c:v>
                </c:pt>
                <c:pt idx="676">
                  <c:v>Dec-2014</c:v>
                </c:pt>
                <c:pt idx="677">
                  <c:v>Dec-2014</c:v>
                </c:pt>
                <c:pt idx="678">
                  <c:v>Jan-2015</c:v>
                </c:pt>
                <c:pt idx="679">
                  <c:v>Jan-2015</c:v>
                </c:pt>
                <c:pt idx="680">
                  <c:v>Jan-2015</c:v>
                </c:pt>
                <c:pt idx="681">
                  <c:v>Jan-2015</c:v>
                </c:pt>
                <c:pt idx="682">
                  <c:v>Jan-2015</c:v>
                </c:pt>
                <c:pt idx="683">
                  <c:v>Feb-2015</c:v>
                </c:pt>
                <c:pt idx="684">
                  <c:v>Feb-2015</c:v>
                </c:pt>
                <c:pt idx="685">
                  <c:v>Feb-2015</c:v>
                </c:pt>
                <c:pt idx="686">
                  <c:v>Feb-2015</c:v>
                </c:pt>
                <c:pt idx="687">
                  <c:v>Mar-2015</c:v>
                </c:pt>
                <c:pt idx="688">
                  <c:v>Mar-2015</c:v>
                </c:pt>
                <c:pt idx="689">
                  <c:v>Mar-2015</c:v>
                </c:pt>
                <c:pt idx="690">
                  <c:v>Mar-2015</c:v>
                </c:pt>
                <c:pt idx="691">
                  <c:v>Apr-2015</c:v>
                </c:pt>
                <c:pt idx="692">
                  <c:v>Apr-2015</c:v>
                </c:pt>
                <c:pt idx="693">
                  <c:v>Apr-2015</c:v>
                </c:pt>
                <c:pt idx="694">
                  <c:v>Apr-2015</c:v>
                </c:pt>
                <c:pt idx="695">
                  <c:v>May-2015</c:v>
                </c:pt>
                <c:pt idx="696">
                  <c:v>May-2015</c:v>
                </c:pt>
                <c:pt idx="697">
                  <c:v>May-2015</c:v>
                </c:pt>
                <c:pt idx="698">
                  <c:v>May-2015</c:v>
                </c:pt>
                <c:pt idx="699">
                  <c:v>May-2015</c:v>
                </c:pt>
                <c:pt idx="700">
                  <c:v>Jun-2015</c:v>
                </c:pt>
                <c:pt idx="701">
                  <c:v>Jun-2015</c:v>
                </c:pt>
                <c:pt idx="702">
                  <c:v>Jun-2015</c:v>
                </c:pt>
                <c:pt idx="703">
                  <c:v>Jun-2015</c:v>
                </c:pt>
                <c:pt idx="704">
                  <c:v>Jul-2015</c:v>
                </c:pt>
                <c:pt idx="705">
                  <c:v>Jul-2015</c:v>
                </c:pt>
                <c:pt idx="706">
                  <c:v>Jul-2015</c:v>
                </c:pt>
                <c:pt idx="707">
                  <c:v>Jul-2015</c:v>
                </c:pt>
                <c:pt idx="708">
                  <c:v>Jul-2015</c:v>
                </c:pt>
                <c:pt idx="709">
                  <c:v>Aug-2015</c:v>
                </c:pt>
                <c:pt idx="710">
                  <c:v>Aug-2015</c:v>
                </c:pt>
                <c:pt idx="711">
                  <c:v>Aug-2015</c:v>
                </c:pt>
                <c:pt idx="712">
                  <c:v>Aug-2015</c:v>
                </c:pt>
                <c:pt idx="713">
                  <c:v>Sep-2015</c:v>
                </c:pt>
                <c:pt idx="714">
                  <c:v>Sep-2015</c:v>
                </c:pt>
                <c:pt idx="715">
                  <c:v>Sep-2015</c:v>
                </c:pt>
                <c:pt idx="716">
                  <c:v>Sep-2015</c:v>
                </c:pt>
                <c:pt idx="717">
                  <c:v>Oct-2015</c:v>
                </c:pt>
                <c:pt idx="718">
                  <c:v>Oct-2015</c:v>
                </c:pt>
                <c:pt idx="719">
                  <c:v>Oct-2015</c:v>
                </c:pt>
                <c:pt idx="720">
                  <c:v>Oct-2015</c:v>
                </c:pt>
                <c:pt idx="721">
                  <c:v>Oct-2015</c:v>
                </c:pt>
                <c:pt idx="722">
                  <c:v>Nov-2015</c:v>
                </c:pt>
                <c:pt idx="723">
                  <c:v>Nov-2015</c:v>
                </c:pt>
                <c:pt idx="724">
                  <c:v>Nov-2015</c:v>
                </c:pt>
                <c:pt idx="725">
                  <c:v>Nov-2015</c:v>
                </c:pt>
                <c:pt idx="726">
                  <c:v>Dec-2015</c:v>
                </c:pt>
                <c:pt idx="727">
                  <c:v>Dec-2015</c:v>
                </c:pt>
                <c:pt idx="728">
                  <c:v>Dec-2015</c:v>
                </c:pt>
                <c:pt idx="729">
                  <c:v>Dec-2015</c:v>
                </c:pt>
                <c:pt idx="730">
                  <c:v>Jan-2016</c:v>
                </c:pt>
                <c:pt idx="731">
                  <c:v>Jan-2016</c:v>
                </c:pt>
                <c:pt idx="732">
                  <c:v>Jan-2016</c:v>
                </c:pt>
                <c:pt idx="733">
                  <c:v>Jan-2016</c:v>
                </c:pt>
                <c:pt idx="734">
                  <c:v>Jan-2016</c:v>
                </c:pt>
                <c:pt idx="735">
                  <c:v>Feb-2016</c:v>
                </c:pt>
                <c:pt idx="736">
                  <c:v>Feb-2016</c:v>
                </c:pt>
                <c:pt idx="737">
                  <c:v>Feb-2016</c:v>
                </c:pt>
                <c:pt idx="738">
                  <c:v>Feb-2016</c:v>
                </c:pt>
                <c:pt idx="739">
                  <c:v>Mar-2016</c:v>
                </c:pt>
                <c:pt idx="740">
                  <c:v>Mar-2016</c:v>
                </c:pt>
                <c:pt idx="741">
                  <c:v>Mar-2016</c:v>
                </c:pt>
                <c:pt idx="742">
                  <c:v>Mar-2016</c:v>
                </c:pt>
                <c:pt idx="743">
                  <c:v>Apr-2016</c:v>
                </c:pt>
                <c:pt idx="744">
                  <c:v>Apr-2016</c:v>
                </c:pt>
                <c:pt idx="745">
                  <c:v>Apr-2016</c:v>
                </c:pt>
                <c:pt idx="746">
                  <c:v>Apr-2016</c:v>
                </c:pt>
                <c:pt idx="747">
                  <c:v>Apr-2016</c:v>
                </c:pt>
                <c:pt idx="748">
                  <c:v>May-2016</c:v>
                </c:pt>
                <c:pt idx="749">
                  <c:v>May-2016</c:v>
                </c:pt>
                <c:pt idx="750">
                  <c:v>May-2016</c:v>
                </c:pt>
                <c:pt idx="751">
                  <c:v>May-2016</c:v>
                </c:pt>
                <c:pt idx="752">
                  <c:v>Jun-2016</c:v>
                </c:pt>
                <c:pt idx="753">
                  <c:v>Jun-2016</c:v>
                </c:pt>
                <c:pt idx="754">
                  <c:v>Jun-2016</c:v>
                </c:pt>
                <c:pt idx="755">
                  <c:v>Jun-2016</c:v>
                </c:pt>
                <c:pt idx="756">
                  <c:v>Jul-2016</c:v>
                </c:pt>
                <c:pt idx="757">
                  <c:v>Jul-2016</c:v>
                </c:pt>
                <c:pt idx="758">
                  <c:v>Jul-2016</c:v>
                </c:pt>
                <c:pt idx="759">
                  <c:v>Jul-2016</c:v>
                </c:pt>
                <c:pt idx="760">
                  <c:v>Jul-2016</c:v>
                </c:pt>
                <c:pt idx="761">
                  <c:v>Aug-2016</c:v>
                </c:pt>
                <c:pt idx="762">
                  <c:v>Aug-2016</c:v>
                </c:pt>
                <c:pt idx="763">
                  <c:v>Aug-2016</c:v>
                </c:pt>
                <c:pt idx="764">
                  <c:v>Aug-2016</c:v>
                </c:pt>
                <c:pt idx="765">
                  <c:v>Sep-2016</c:v>
                </c:pt>
                <c:pt idx="766">
                  <c:v>Sep-2016</c:v>
                </c:pt>
                <c:pt idx="767">
                  <c:v>Sep-2016</c:v>
                </c:pt>
                <c:pt idx="768">
                  <c:v>Sep-2016</c:v>
                </c:pt>
                <c:pt idx="769">
                  <c:v>Sep-2016</c:v>
                </c:pt>
                <c:pt idx="770">
                  <c:v>Oct-2016</c:v>
                </c:pt>
                <c:pt idx="771">
                  <c:v>Oct-2016</c:v>
                </c:pt>
                <c:pt idx="772">
                  <c:v>Oct-2016</c:v>
                </c:pt>
                <c:pt idx="773">
                  <c:v>Oct-2016</c:v>
                </c:pt>
                <c:pt idx="774">
                  <c:v>Nov-2016</c:v>
                </c:pt>
                <c:pt idx="775">
                  <c:v>Nov-2016</c:v>
                </c:pt>
                <c:pt idx="776">
                  <c:v>Nov-2016</c:v>
                </c:pt>
                <c:pt idx="777">
                  <c:v>Nov-2016</c:v>
                </c:pt>
                <c:pt idx="778">
                  <c:v>Dec-2016</c:v>
                </c:pt>
                <c:pt idx="779">
                  <c:v>Dec-2016</c:v>
                </c:pt>
                <c:pt idx="780">
                  <c:v>Dec-2016</c:v>
                </c:pt>
                <c:pt idx="781">
                  <c:v>Dec-2016</c:v>
                </c:pt>
                <c:pt idx="782">
                  <c:v>Dec-2016</c:v>
                </c:pt>
                <c:pt idx="783">
                  <c:v>Jan-2017</c:v>
                </c:pt>
                <c:pt idx="784">
                  <c:v>Jan-2017</c:v>
                </c:pt>
                <c:pt idx="785">
                  <c:v>Jan-2017</c:v>
                </c:pt>
                <c:pt idx="786">
                  <c:v>Jan-2017</c:v>
                </c:pt>
                <c:pt idx="787">
                  <c:v>Feb-2017</c:v>
                </c:pt>
                <c:pt idx="788">
                  <c:v>Feb-2017</c:v>
                </c:pt>
                <c:pt idx="789">
                  <c:v>Feb-2017</c:v>
                </c:pt>
                <c:pt idx="790">
                  <c:v>Feb-2017</c:v>
                </c:pt>
                <c:pt idx="791">
                  <c:v>Mar-2017</c:v>
                </c:pt>
                <c:pt idx="792">
                  <c:v>Mar-2017</c:v>
                </c:pt>
                <c:pt idx="793">
                  <c:v>Mar-2017</c:v>
                </c:pt>
                <c:pt idx="794">
                  <c:v>Mar-2017</c:v>
                </c:pt>
                <c:pt idx="795">
                  <c:v>Mar-2017</c:v>
                </c:pt>
                <c:pt idx="796">
                  <c:v>Apr-2017</c:v>
                </c:pt>
                <c:pt idx="797">
                  <c:v>Apr-2017</c:v>
                </c:pt>
                <c:pt idx="798">
                  <c:v>Apr-2017</c:v>
                </c:pt>
                <c:pt idx="799">
                  <c:v>Apr-2017</c:v>
                </c:pt>
                <c:pt idx="800">
                  <c:v>May-2017</c:v>
                </c:pt>
                <c:pt idx="801">
                  <c:v>May-2017</c:v>
                </c:pt>
                <c:pt idx="802">
                  <c:v>May-2017</c:v>
                </c:pt>
                <c:pt idx="803">
                  <c:v>May-2017</c:v>
                </c:pt>
                <c:pt idx="804">
                  <c:v>Jun-2017</c:v>
                </c:pt>
                <c:pt idx="805">
                  <c:v>Jun-2017</c:v>
                </c:pt>
                <c:pt idx="806">
                  <c:v>Jun-2017</c:v>
                </c:pt>
                <c:pt idx="807">
                  <c:v>Jun-2017</c:v>
                </c:pt>
                <c:pt idx="808">
                  <c:v>Jun-2017</c:v>
                </c:pt>
                <c:pt idx="809">
                  <c:v>Jul-2017</c:v>
                </c:pt>
                <c:pt idx="810">
                  <c:v>Jul-2017</c:v>
                </c:pt>
                <c:pt idx="811">
                  <c:v>Jul-2017</c:v>
                </c:pt>
                <c:pt idx="812">
                  <c:v>Jul-2017</c:v>
                </c:pt>
                <c:pt idx="813">
                  <c:v>Aug-2017</c:v>
                </c:pt>
                <c:pt idx="814">
                  <c:v>Aug-2017</c:v>
                </c:pt>
                <c:pt idx="815">
                  <c:v>Aug-2017</c:v>
                </c:pt>
                <c:pt idx="816">
                  <c:v>Aug-2017</c:v>
                </c:pt>
                <c:pt idx="817">
                  <c:v>Sep-2017</c:v>
                </c:pt>
                <c:pt idx="818">
                  <c:v>Sep-2017</c:v>
                </c:pt>
                <c:pt idx="819">
                  <c:v>Sep-2017</c:v>
                </c:pt>
                <c:pt idx="820">
                  <c:v>Sep-2017</c:v>
                </c:pt>
                <c:pt idx="821">
                  <c:v>Sep-2017</c:v>
                </c:pt>
                <c:pt idx="822">
                  <c:v>Oct-2017</c:v>
                </c:pt>
                <c:pt idx="823">
                  <c:v>Oct-2017</c:v>
                </c:pt>
                <c:pt idx="824">
                  <c:v>Oct-2017</c:v>
                </c:pt>
                <c:pt idx="825">
                  <c:v>Oct-2017</c:v>
                </c:pt>
                <c:pt idx="826">
                  <c:v>Nov-2017</c:v>
                </c:pt>
                <c:pt idx="827">
                  <c:v>Nov-2017</c:v>
                </c:pt>
                <c:pt idx="828">
                  <c:v>Nov-2017</c:v>
                </c:pt>
                <c:pt idx="829">
                  <c:v>Nov-2017</c:v>
                </c:pt>
                <c:pt idx="830">
                  <c:v>Dec-2017</c:v>
                </c:pt>
                <c:pt idx="831">
                  <c:v>Dec-2017</c:v>
                </c:pt>
                <c:pt idx="832">
                  <c:v>Dec-2017</c:v>
                </c:pt>
                <c:pt idx="833">
                  <c:v>Dec-2017</c:v>
                </c:pt>
                <c:pt idx="834">
                  <c:v>Dec-2017</c:v>
                </c:pt>
                <c:pt idx="835">
                  <c:v>Jan-2018</c:v>
                </c:pt>
                <c:pt idx="836">
                  <c:v>Jan-2018</c:v>
                </c:pt>
                <c:pt idx="837">
                  <c:v>Jan-2018</c:v>
                </c:pt>
                <c:pt idx="838">
                  <c:v>Jan-2018</c:v>
                </c:pt>
                <c:pt idx="839">
                  <c:v>Feb-2018</c:v>
                </c:pt>
                <c:pt idx="840">
                  <c:v>Feb-2018</c:v>
                </c:pt>
                <c:pt idx="841">
                  <c:v>Feb-2018</c:v>
                </c:pt>
                <c:pt idx="842">
                  <c:v>Feb-2018</c:v>
                </c:pt>
                <c:pt idx="843">
                  <c:v>Mar-2018</c:v>
                </c:pt>
                <c:pt idx="844">
                  <c:v>Mar-2018</c:v>
                </c:pt>
                <c:pt idx="845">
                  <c:v>Mar-2018</c:v>
                </c:pt>
                <c:pt idx="846">
                  <c:v>Mar-2018</c:v>
                </c:pt>
                <c:pt idx="847">
                  <c:v>Mar-2018</c:v>
                </c:pt>
                <c:pt idx="848">
                  <c:v>Apr-2018</c:v>
                </c:pt>
                <c:pt idx="849">
                  <c:v>Apr-2018</c:v>
                </c:pt>
                <c:pt idx="850">
                  <c:v>Apr-2018</c:v>
                </c:pt>
                <c:pt idx="851">
                  <c:v>Apr-2018</c:v>
                </c:pt>
                <c:pt idx="852">
                  <c:v>May-2018</c:v>
                </c:pt>
                <c:pt idx="853">
                  <c:v>May-2018</c:v>
                </c:pt>
                <c:pt idx="854">
                  <c:v>May-2018</c:v>
                </c:pt>
                <c:pt idx="855">
                  <c:v>May-2018</c:v>
                </c:pt>
                <c:pt idx="856">
                  <c:v>Jun-2018</c:v>
                </c:pt>
                <c:pt idx="857">
                  <c:v>Jun-2018</c:v>
                </c:pt>
                <c:pt idx="858">
                  <c:v>Jun-2018</c:v>
                </c:pt>
                <c:pt idx="859">
                  <c:v>Jun-2018</c:v>
                </c:pt>
                <c:pt idx="860">
                  <c:v>Jun-2018</c:v>
                </c:pt>
                <c:pt idx="861">
                  <c:v>Jul-2018</c:v>
                </c:pt>
                <c:pt idx="862">
                  <c:v>Jul-2018</c:v>
                </c:pt>
                <c:pt idx="863">
                  <c:v>Jul-2018</c:v>
                </c:pt>
                <c:pt idx="864">
                  <c:v>Jul-2018</c:v>
                </c:pt>
                <c:pt idx="865">
                  <c:v>Aug-2018</c:v>
                </c:pt>
                <c:pt idx="866">
                  <c:v>Aug-2018</c:v>
                </c:pt>
                <c:pt idx="867">
                  <c:v>Aug-2018</c:v>
                </c:pt>
                <c:pt idx="868">
                  <c:v>Aug-2018</c:v>
                </c:pt>
                <c:pt idx="869">
                  <c:v>Aug-2018</c:v>
                </c:pt>
                <c:pt idx="870">
                  <c:v>Sep-2018</c:v>
                </c:pt>
                <c:pt idx="871">
                  <c:v>Sep-2018</c:v>
                </c:pt>
                <c:pt idx="872">
                  <c:v>Sep-2018</c:v>
                </c:pt>
                <c:pt idx="873">
                  <c:v>Sep-2018</c:v>
                </c:pt>
                <c:pt idx="874">
                  <c:v>Oct-2018</c:v>
                </c:pt>
                <c:pt idx="875">
                  <c:v>Oct-2018</c:v>
                </c:pt>
                <c:pt idx="876">
                  <c:v>Oct-2018</c:v>
                </c:pt>
                <c:pt idx="877">
                  <c:v>Oct-2018</c:v>
                </c:pt>
                <c:pt idx="878">
                  <c:v>Nov-2018</c:v>
                </c:pt>
                <c:pt idx="879">
                  <c:v>Nov-2018</c:v>
                </c:pt>
                <c:pt idx="880">
                  <c:v>Nov-2018</c:v>
                </c:pt>
                <c:pt idx="881">
                  <c:v>Nov-2018</c:v>
                </c:pt>
                <c:pt idx="882">
                  <c:v>Nov-2018</c:v>
                </c:pt>
                <c:pt idx="883">
                  <c:v>Dec-2018</c:v>
                </c:pt>
                <c:pt idx="884">
                  <c:v>Dec-2018</c:v>
                </c:pt>
                <c:pt idx="885">
                  <c:v>Dec-2018</c:v>
                </c:pt>
                <c:pt idx="886">
                  <c:v>Dec-2018</c:v>
                </c:pt>
                <c:pt idx="887">
                  <c:v>Jan-2019</c:v>
                </c:pt>
                <c:pt idx="888">
                  <c:v>Jan-2019</c:v>
                </c:pt>
                <c:pt idx="889">
                  <c:v>Jan-2019</c:v>
                </c:pt>
                <c:pt idx="890">
                  <c:v>Jan-2019</c:v>
                </c:pt>
                <c:pt idx="891">
                  <c:v>Feb-2019</c:v>
                </c:pt>
                <c:pt idx="892">
                  <c:v>Feb-2019</c:v>
                </c:pt>
                <c:pt idx="893">
                  <c:v>Feb-2019</c:v>
                </c:pt>
                <c:pt idx="894">
                  <c:v>Feb-2019</c:v>
                </c:pt>
                <c:pt idx="895">
                  <c:v>Mar-2019</c:v>
                </c:pt>
                <c:pt idx="896">
                  <c:v>Mar-2019</c:v>
                </c:pt>
                <c:pt idx="897">
                  <c:v>Mar-2019</c:v>
                </c:pt>
                <c:pt idx="898">
                  <c:v>Mar-2019</c:v>
                </c:pt>
                <c:pt idx="899">
                  <c:v>Mar-2019</c:v>
                </c:pt>
                <c:pt idx="900">
                  <c:v>Apr-2019</c:v>
                </c:pt>
                <c:pt idx="901">
                  <c:v>Apr-2019</c:v>
                </c:pt>
                <c:pt idx="902">
                  <c:v>Apr-2019</c:v>
                </c:pt>
                <c:pt idx="903">
                  <c:v>Apr-2019</c:v>
                </c:pt>
                <c:pt idx="904">
                  <c:v>May-2019</c:v>
                </c:pt>
                <c:pt idx="905">
                  <c:v>May-2019</c:v>
                </c:pt>
                <c:pt idx="906">
                  <c:v>May-2019</c:v>
                </c:pt>
                <c:pt idx="907">
                  <c:v>May-2019</c:v>
                </c:pt>
                <c:pt idx="908">
                  <c:v>May-2019</c:v>
                </c:pt>
                <c:pt idx="909">
                  <c:v>Jun-2019</c:v>
                </c:pt>
                <c:pt idx="910">
                  <c:v>Jun-2019</c:v>
                </c:pt>
                <c:pt idx="911">
                  <c:v>Jun-2019</c:v>
                </c:pt>
                <c:pt idx="912">
                  <c:v>Jun-2019</c:v>
                </c:pt>
                <c:pt idx="913">
                  <c:v>Jul-2019</c:v>
                </c:pt>
                <c:pt idx="914">
                  <c:v>Jul-2019</c:v>
                </c:pt>
                <c:pt idx="915">
                  <c:v>Jul-2019</c:v>
                </c:pt>
                <c:pt idx="916">
                  <c:v>Jul-2019</c:v>
                </c:pt>
                <c:pt idx="917">
                  <c:v>Aug-2019</c:v>
                </c:pt>
                <c:pt idx="918">
                  <c:v>Aug-2019</c:v>
                </c:pt>
                <c:pt idx="919">
                  <c:v>Aug-2019</c:v>
                </c:pt>
                <c:pt idx="920">
                  <c:v>Aug-2019</c:v>
                </c:pt>
                <c:pt idx="921">
                  <c:v>Aug-2019</c:v>
                </c:pt>
                <c:pt idx="922">
                  <c:v>Sep-2019</c:v>
                </c:pt>
                <c:pt idx="923">
                  <c:v>Sep-2019</c:v>
                </c:pt>
                <c:pt idx="924">
                  <c:v>Sep-2019</c:v>
                </c:pt>
                <c:pt idx="925">
                  <c:v>Sep-2019</c:v>
                </c:pt>
                <c:pt idx="926">
                  <c:v>Oct-2019</c:v>
                </c:pt>
                <c:pt idx="927">
                  <c:v>Oct-2019</c:v>
                </c:pt>
                <c:pt idx="928">
                  <c:v>Oct-2019</c:v>
                </c:pt>
                <c:pt idx="929">
                  <c:v>Oct-2019</c:v>
                </c:pt>
                <c:pt idx="930">
                  <c:v>Nov-2019</c:v>
                </c:pt>
                <c:pt idx="931">
                  <c:v>Nov-2019</c:v>
                </c:pt>
                <c:pt idx="932">
                  <c:v>Nov-2019</c:v>
                </c:pt>
                <c:pt idx="933">
                  <c:v>Nov-2019</c:v>
                </c:pt>
                <c:pt idx="934">
                  <c:v>Nov-2019</c:v>
                </c:pt>
                <c:pt idx="935">
                  <c:v>Dec-2019</c:v>
                </c:pt>
                <c:pt idx="936">
                  <c:v>Dec-2019</c:v>
                </c:pt>
                <c:pt idx="937">
                  <c:v>Dec-2019</c:v>
                </c:pt>
                <c:pt idx="938">
                  <c:v>Dec-2019</c:v>
                </c:pt>
                <c:pt idx="939">
                  <c:v>Jan-2020</c:v>
                </c:pt>
                <c:pt idx="940">
                  <c:v>Jan-2020</c:v>
                </c:pt>
                <c:pt idx="941">
                  <c:v>Jan-2020</c:v>
                </c:pt>
              </c:strCache>
            </c:strRef>
          </c:cat>
          <c:val>
            <c:numRef>
              <c:f>Sheet1!$H$2716:$H$3657</c:f>
              <c:numCache>
                <c:formatCode>General</c:formatCode>
                <c:ptCount val="942"/>
                <c:pt idx="0">
                  <c:v>1172.51001</c:v>
                </c:pt>
                <c:pt idx="1">
                  <c:v>1145.599976</c:v>
                </c:pt>
                <c:pt idx="2">
                  <c:v>1127.579956</c:v>
                </c:pt>
                <c:pt idx="3">
                  <c:v>1133.280029</c:v>
                </c:pt>
                <c:pt idx="4">
                  <c:v>1122.1999510000001</c:v>
                </c:pt>
                <c:pt idx="5">
                  <c:v>1096.219971</c:v>
                </c:pt>
                <c:pt idx="6">
                  <c:v>1104.1800539999999</c:v>
                </c:pt>
                <c:pt idx="7">
                  <c:v>1089.839966</c:v>
                </c:pt>
                <c:pt idx="8">
                  <c:v>1131.780029</c:v>
                </c:pt>
                <c:pt idx="9">
                  <c:v>1164.3100589999999</c:v>
                </c:pt>
                <c:pt idx="10">
                  <c:v>1166.160034</c:v>
                </c:pt>
                <c:pt idx="11">
                  <c:v>1148.6999510000001</c:v>
                </c:pt>
                <c:pt idx="12">
                  <c:v>1147.3900149999999</c:v>
                </c:pt>
                <c:pt idx="13">
                  <c:v>1122.7299800000001</c:v>
                </c:pt>
                <c:pt idx="14">
                  <c:v>1111.01001</c:v>
                </c:pt>
                <c:pt idx="15">
                  <c:v>1125.170044</c:v>
                </c:pt>
                <c:pt idx="16">
                  <c:v>1076.3199460000001</c:v>
                </c:pt>
                <c:pt idx="17">
                  <c:v>1073.4300539999999</c:v>
                </c:pt>
                <c:pt idx="18">
                  <c:v>1054.98999</c:v>
                </c:pt>
                <c:pt idx="19">
                  <c:v>1106.589966</c:v>
                </c:pt>
                <c:pt idx="20">
                  <c:v>1083.8199460000001</c:v>
                </c:pt>
                <c:pt idx="21">
                  <c:v>1067.1400149999999</c:v>
                </c:pt>
                <c:pt idx="22">
                  <c:v>1027.530029</c:v>
                </c:pt>
                <c:pt idx="23">
                  <c:v>1007.27002</c:v>
                </c:pt>
                <c:pt idx="24">
                  <c:v>989.14001499999995</c:v>
                </c:pt>
                <c:pt idx="25">
                  <c:v>989.82000700000003</c:v>
                </c:pt>
                <c:pt idx="26">
                  <c:v>989.03002900000001</c:v>
                </c:pt>
                <c:pt idx="27">
                  <c:v>921.39001499999995</c:v>
                </c:pt>
                <c:pt idx="28">
                  <c:v>847.75</c:v>
                </c:pt>
                <c:pt idx="29">
                  <c:v>852.84002699999996</c:v>
                </c:pt>
                <c:pt idx="30">
                  <c:v>864.23999000000003</c:v>
                </c:pt>
                <c:pt idx="31">
                  <c:v>908.64001499999995</c:v>
                </c:pt>
                <c:pt idx="32">
                  <c:v>928.77002000000005</c:v>
                </c:pt>
                <c:pt idx="33">
                  <c:v>940.85998500000005</c:v>
                </c:pt>
                <c:pt idx="34">
                  <c:v>916.07000700000003</c:v>
                </c:pt>
                <c:pt idx="35">
                  <c:v>893.919983</c:v>
                </c:pt>
                <c:pt idx="36">
                  <c:v>889.80999799999995</c:v>
                </c:pt>
                <c:pt idx="37">
                  <c:v>845.39001499999995</c:v>
                </c:pt>
                <c:pt idx="38">
                  <c:v>827.36999500000002</c:v>
                </c:pt>
                <c:pt idx="39">
                  <c:v>800.580017</c:v>
                </c:pt>
                <c:pt idx="40">
                  <c:v>835.32000700000003</c:v>
                </c:pt>
                <c:pt idx="41">
                  <c:v>884.39001499999995</c:v>
                </c:pt>
                <c:pt idx="42">
                  <c:v>897.65002400000003</c:v>
                </c:pt>
                <c:pt idx="43">
                  <c:v>900.96002199999998</c:v>
                </c:pt>
                <c:pt idx="44">
                  <c:v>894.73999000000003</c:v>
                </c:pt>
                <c:pt idx="45">
                  <c:v>909.830017</c:v>
                </c:pt>
                <c:pt idx="46">
                  <c:v>930.54998799999998</c:v>
                </c:pt>
                <c:pt idx="47">
                  <c:v>936.30999799999995</c:v>
                </c:pt>
                <c:pt idx="48">
                  <c:v>912.22997999999995</c:v>
                </c:pt>
                <c:pt idx="49">
                  <c:v>889.47997999999995</c:v>
                </c:pt>
                <c:pt idx="50">
                  <c:v>895.76000999999997</c:v>
                </c:pt>
                <c:pt idx="51">
                  <c:v>875.40002400000003</c:v>
                </c:pt>
                <c:pt idx="52">
                  <c:v>908.59002699999996</c:v>
                </c:pt>
                <c:pt idx="53">
                  <c:v>927.57000700000003</c:v>
                </c:pt>
                <c:pt idx="54">
                  <c:v>901.78002900000001</c:v>
                </c:pt>
                <c:pt idx="55">
                  <c:v>861.40002400000003</c:v>
                </c:pt>
                <c:pt idx="56">
                  <c:v>855.70001200000002</c:v>
                </c:pt>
                <c:pt idx="57">
                  <c:v>829.69000200000005</c:v>
                </c:pt>
                <c:pt idx="58">
                  <c:v>834.89001499999995</c:v>
                </c:pt>
                <c:pt idx="59">
                  <c:v>848.169983</c:v>
                </c:pt>
                <c:pt idx="60">
                  <c:v>841.15002400000003</c:v>
                </c:pt>
                <c:pt idx="61">
                  <c:v>828.89001499999995</c:v>
                </c:pt>
                <c:pt idx="62">
                  <c:v>833.27002000000005</c:v>
                </c:pt>
                <c:pt idx="63">
                  <c:v>895.78997800000002</c:v>
                </c:pt>
                <c:pt idx="64">
                  <c:v>863.5</c:v>
                </c:pt>
                <c:pt idx="65">
                  <c:v>878.84997599999997</c:v>
                </c:pt>
                <c:pt idx="66">
                  <c:v>868.29998799999998</c:v>
                </c:pt>
                <c:pt idx="67">
                  <c:v>893.580017</c:v>
                </c:pt>
                <c:pt idx="68">
                  <c:v>898.80999799999995</c:v>
                </c:pt>
                <c:pt idx="69">
                  <c:v>930.080017</c:v>
                </c:pt>
                <c:pt idx="70">
                  <c:v>933.40997300000004</c:v>
                </c:pt>
                <c:pt idx="71">
                  <c:v>944.29998799999998</c:v>
                </c:pt>
                <c:pt idx="72">
                  <c:v>933.21997099999999</c:v>
                </c:pt>
                <c:pt idx="73">
                  <c:v>963.59002699999996</c:v>
                </c:pt>
                <c:pt idx="74">
                  <c:v>987.76000999999997</c:v>
                </c:pt>
                <c:pt idx="75">
                  <c:v>988.60998500000005</c:v>
                </c:pt>
                <c:pt idx="76">
                  <c:v>995.69000200000005</c:v>
                </c:pt>
                <c:pt idx="77">
                  <c:v>976.21997099999999</c:v>
                </c:pt>
                <c:pt idx="78">
                  <c:v>985.70001200000002</c:v>
                </c:pt>
                <c:pt idx="79">
                  <c:v>998.14001499999995</c:v>
                </c:pt>
                <c:pt idx="80">
                  <c:v>993.32000700000003</c:v>
                </c:pt>
                <c:pt idx="81">
                  <c:v>998.67999299999997</c:v>
                </c:pt>
                <c:pt idx="82">
                  <c:v>980.15002400000003</c:v>
                </c:pt>
                <c:pt idx="83">
                  <c:v>977.59002699999996</c:v>
                </c:pt>
                <c:pt idx="84">
                  <c:v>990.669983</c:v>
                </c:pt>
                <c:pt idx="85">
                  <c:v>993.05999799999995</c:v>
                </c:pt>
                <c:pt idx="86">
                  <c:v>1008.01001</c:v>
                </c:pt>
                <c:pt idx="87">
                  <c:v>1021.3900149999999</c:v>
                </c:pt>
                <c:pt idx="88">
                  <c:v>1018.630005</c:v>
                </c:pt>
                <c:pt idx="89">
                  <c:v>1036.3000489999999</c:v>
                </c:pt>
                <c:pt idx="90">
                  <c:v>996.84997599999997</c:v>
                </c:pt>
                <c:pt idx="91">
                  <c:v>1029.849976</c:v>
                </c:pt>
                <c:pt idx="92">
                  <c:v>1038.0600589999999</c:v>
                </c:pt>
                <c:pt idx="93">
                  <c:v>1039.3199460000001</c:v>
                </c:pt>
                <c:pt idx="94">
                  <c:v>1028.910034</c:v>
                </c:pt>
                <c:pt idx="95">
                  <c:v>1050.709961</c:v>
                </c:pt>
                <c:pt idx="96">
                  <c:v>1053.209961</c:v>
                </c:pt>
                <c:pt idx="97">
                  <c:v>1050.349976</c:v>
                </c:pt>
                <c:pt idx="98">
                  <c:v>1035.280029</c:v>
                </c:pt>
                <c:pt idx="99">
                  <c:v>1058.1999510000001</c:v>
                </c:pt>
                <c:pt idx="100">
                  <c:v>1061.5</c:v>
                </c:pt>
                <c:pt idx="101">
                  <c:v>1074.1400149999999</c:v>
                </c:pt>
                <c:pt idx="102">
                  <c:v>1088.660034</c:v>
                </c:pt>
                <c:pt idx="103">
                  <c:v>1095.8900149999999</c:v>
                </c:pt>
                <c:pt idx="104">
                  <c:v>1108.4799800000001</c:v>
                </c:pt>
                <c:pt idx="105">
                  <c:v>1121.8599850000001</c:v>
                </c:pt>
                <c:pt idx="106">
                  <c:v>1139.829956</c:v>
                </c:pt>
                <c:pt idx="107">
                  <c:v>1141.5500489999999</c:v>
                </c:pt>
                <c:pt idx="108">
                  <c:v>1131.130005</c:v>
                </c:pt>
                <c:pt idx="109">
                  <c:v>1142.76001</c:v>
                </c:pt>
                <c:pt idx="110">
                  <c:v>1145.8100589999999</c:v>
                </c:pt>
                <c:pt idx="111">
                  <c:v>1144.1099850000001</c:v>
                </c:pt>
                <c:pt idx="112">
                  <c:v>1144.9399410000001</c:v>
                </c:pt>
                <c:pt idx="113">
                  <c:v>1156.8599850000001</c:v>
                </c:pt>
                <c:pt idx="114">
                  <c:v>1120.5699460000001</c:v>
                </c:pt>
                <c:pt idx="115">
                  <c:v>1109.780029</c:v>
                </c:pt>
                <c:pt idx="116">
                  <c:v>1108.0600589999999</c:v>
                </c:pt>
                <c:pt idx="117">
                  <c:v>1141.8100589999999</c:v>
                </c:pt>
                <c:pt idx="118">
                  <c:v>1139.3199460000001</c:v>
                </c:pt>
                <c:pt idx="119">
                  <c:v>1134.6099850000001</c:v>
                </c:pt>
                <c:pt idx="120">
                  <c:v>1140.599976</c:v>
                </c:pt>
                <c:pt idx="121">
                  <c:v>1107.3000489999999</c:v>
                </c:pt>
                <c:pt idx="122">
                  <c:v>1098.6999510000001</c:v>
                </c:pt>
                <c:pt idx="123">
                  <c:v>1095.6999510000001</c:v>
                </c:pt>
                <c:pt idx="124">
                  <c:v>1093.5600589999999</c:v>
                </c:pt>
                <c:pt idx="125">
                  <c:v>1120.6800539999999</c:v>
                </c:pt>
                <c:pt idx="126">
                  <c:v>1122.5</c:v>
                </c:pt>
                <c:pt idx="127">
                  <c:v>1136.469971</c:v>
                </c:pt>
                <c:pt idx="128">
                  <c:v>1135.0200199999999</c:v>
                </c:pt>
                <c:pt idx="129">
                  <c:v>1134.4300539999999</c:v>
                </c:pt>
                <c:pt idx="130">
                  <c:v>1125.380005</c:v>
                </c:pt>
                <c:pt idx="131">
                  <c:v>1112.8100589999999</c:v>
                </c:pt>
                <c:pt idx="132">
                  <c:v>1101.3900149999999</c:v>
                </c:pt>
                <c:pt idx="133">
                  <c:v>1086.1999510000001</c:v>
                </c:pt>
                <c:pt idx="134">
                  <c:v>1101.719971</c:v>
                </c:pt>
                <c:pt idx="135">
                  <c:v>1063.969971</c:v>
                </c:pt>
                <c:pt idx="136">
                  <c:v>1064.8000489999999</c:v>
                </c:pt>
                <c:pt idx="137">
                  <c:v>1098.349976</c:v>
                </c:pt>
                <c:pt idx="138">
                  <c:v>1107.7700199999999</c:v>
                </c:pt>
                <c:pt idx="139">
                  <c:v>1113.630005</c:v>
                </c:pt>
                <c:pt idx="140">
                  <c:v>1123.920044</c:v>
                </c:pt>
                <c:pt idx="141">
                  <c:v>1128.5500489999999</c:v>
                </c:pt>
                <c:pt idx="142">
                  <c:v>1110.1099850000001</c:v>
                </c:pt>
                <c:pt idx="143">
                  <c:v>1131.5</c:v>
                </c:pt>
                <c:pt idx="144">
                  <c:v>1122.1400149999999</c:v>
                </c:pt>
                <c:pt idx="145">
                  <c:v>1108.1999510000001</c:v>
                </c:pt>
                <c:pt idx="146">
                  <c:v>1095.73999</c:v>
                </c:pt>
                <c:pt idx="147">
                  <c:v>1130.1999510000001</c:v>
                </c:pt>
                <c:pt idx="148">
                  <c:v>1166.170044</c:v>
                </c:pt>
                <c:pt idx="149">
                  <c:v>1184.170044</c:v>
                </c:pt>
                <c:pt idx="150">
                  <c:v>1170.339966</c:v>
                </c:pt>
                <c:pt idx="151">
                  <c:v>1182.650024</c:v>
                </c:pt>
                <c:pt idx="152">
                  <c:v>1191.170044</c:v>
                </c:pt>
                <c:pt idx="153">
                  <c:v>1188</c:v>
                </c:pt>
                <c:pt idx="154">
                  <c:v>1194.1999510000001</c:v>
                </c:pt>
                <c:pt idx="155">
                  <c:v>1210.130005</c:v>
                </c:pt>
                <c:pt idx="156">
                  <c:v>1211.920044</c:v>
                </c:pt>
                <c:pt idx="157">
                  <c:v>1186.1899410000001</c:v>
                </c:pt>
                <c:pt idx="158">
                  <c:v>1184.5200199999999</c:v>
                </c:pt>
                <c:pt idx="159">
                  <c:v>1167.869995</c:v>
                </c:pt>
                <c:pt idx="160">
                  <c:v>1171.3599850000001</c:v>
                </c:pt>
                <c:pt idx="161">
                  <c:v>1203.030029</c:v>
                </c:pt>
                <c:pt idx="162">
                  <c:v>1205.3000489999999</c:v>
                </c:pt>
                <c:pt idx="163">
                  <c:v>1201.589966</c:v>
                </c:pt>
                <c:pt idx="164">
                  <c:v>1211.369995</c:v>
                </c:pt>
                <c:pt idx="165">
                  <c:v>1222.119995</c:v>
                </c:pt>
                <c:pt idx="166">
                  <c:v>1200.079956</c:v>
                </c:pt>
                <c:pt idx="167">
                  <c:v>1189.650024</c:v>
                </c:pt>
                <c:pt idx="168">
                  <c:v>1171.420044</c:v>
                </c:pt>
                <c:pt idx="169">
                  <c:v>1172.920044</c:v>
                </c:pt>
                <c:pt idx="170">
                  <c:v>1181.1999510000001</c:v>
                </c:pt>
                <c:pt idx="171">
                  <c:v>1142.619995</c:v>
                </c:pt>
                <c:pt idx="172">
                  <c:v>1152.119995</c:v>
                </c:pt>
                <c:pt idx="173">
                  <c:v>1156.849976</c:v>
                </c:pt>
                <c:pt idx="174">
                  <c:v>1171.349976</c:v>
                </c:pt>
                <c:pt idx="175">
                  <c:v>1154.0500489999999</c:v>
                </c:pt>
                <c:pt idx="176">
                  <c:v>1189.280029</c:v>
                </c:pt>
                <c:pt idx="177">
                  <c:v>1198.780029</c:v>
                </c:pt>
                <c:pt idx="178">
                  <c:v>1196.0200199999999</c:v>
                </c:pt>
                <c:pt idx="179">
                  <c:v>1198.1099850000001</c:v>
                </c:pt>
                <c:pt idx="180">
                  <c:v>1216.959961</c:v>
                </c:pt>
                <c:pt idx="181">
                  <c:v>1191.5699460000001</c:v>
                </c:pt>
                <c:pt idx="182">
                  <c:v>1194.4399410000001</c:v>
                </c:pt>
                <c:pt idx="183">
                  <c:v>1211.8599850000001</c:v>
                </c:pt>
                <c:pt idx="184">
                  <c:v>1227.920044</c:v>
                </c:pt>
                <c:pt idx="185">
                  <c:v>1233.6800539999999</c:v>
                </c:pt>
                <c:pt idx="186">
                  <c:v>1234.1800539999999</c:v>
                </c:pt>
                <c:pt idx="187">
                  <c:v>1226.420044</c:v>
                </c:pt>
                <c:pt idx="188">
                  <c:v>1230.3900149999999</c:v>
                </c:pt>
                <c:pt idx="189">
                  <c:v>1219.709961</c:v>
                </c:pt>
                <c:pt idx="190">
                  <c:v>1205.099976</c:v>
                </c:pt>
                <c:pt idx="191">
                  <c:v>1218.0200199999999</c:v>
                </c:pt>
                <c:pt idx="192">
                  <c:v>1241.4799800000001</c:v>
                </c:pt>
                <c:pt idx="193">
                  <c:v>1237.910034</c:v>
                </c:pt>
                <c:pt idx="194">
                  <c:v>1215.290039</c:v>
                </c:pt>
                <c:pt idx="195">
                  <c:v>1228.8100589999999</c:v>
                </c:pt>
                <c:pt idx="196">
                  <c:v>1195.900024</c:v>
                </c:pt>
                <c:pt idx="197">
                  <c:v>1186.5699460000001</c:v>
                </c:pt>
                <c:pt idx="198">
                  <c:v>1179.589966</c:v>
                </c:pt>
                <c:pt idx="199">
                  <c:v>1198.410034</c:v>
                </c:pt>
                <c:pt idx="200">
                  <c:v>1220.1400149999999</c:v>
                </c:pt>
                <c:pt idx="201">
                  <c:v>1234.719971</c:v>
                </c:pt>
                <c:pt idx="202">
                  <c:v>1248.2700199999999</c:v>
                </c:pt>
                <c:pt idx="203">
                  <c:v>1268.25</c:v>
                </c:pt>
                <c:pt idx="204">
                  <c:v>1265.079956</c:v>
                </c:pt>
                <c:pt idx="205">
                  <c:v>1259.369995</c:v>
                </c:pt>
                <c:pt idx="206">
                  <c:v>1267.3199460000001</c:v>
                </c:pt>
                <c:pt idx="207">
                  <c:v>1268.660034</c:v>
                </c:pt>
                <c:pt idx="208">
                  <c:v>1248.290039</c:v>
                </c:pt>
                <c:pt idx="209">
                  <c:v>1285.4499510000001</c:v>
                </c:pt>
                <c:pt idx="210">
                  <c:v>1287.6099850000001</c:v>
                </c:pt>
                <c:pt idx="211">
                  <c:v>1261.48999</c:v>
                </c:pt>
                <c:pt idx="212">
                  <c:v>1283.719971</c:v>
                </c:pt>
                <c:pt idx="213">
                  <c:v>1264.030029</c:v>
                </c:pt>
                <c:pt idx="214">
                  <c:v>1266.98999</c:v>
                </c:pt>
                <c:pt idx="215">
                  <c:v>1287.23999</c:v>
                </c:pt>
                <c:pt idx="216">
                  <c:v>1289.4300539999999</c:v>
                </c:pt>
                <c:pt idx="217">
                  <c:v>1287.2299800000001</c:v>
                </c:pt>
                <c:pt idx="218">
                  <c:v>1281.420044</c:v>
                </c:pt>
                <c:pt idx="219">
                  <c:v>1307.25</c:v>
                </c:pt>
                <c:pt idx="220">
                  <c:v>1302.9499510000001</c:v>
                </c:pt>
                <c:pt idx="221">
                  <c:v>1294.869995</c:v>
                </c:pt>
                <c:pt idx="222">
                  <c:v>1295.5</c:v>
                </c:pt>
                <c:pt idx="223">
                  <c:v>1289.119995</c:v>
                </c:pt>
                <c:pt idx="224">
                  <c:v>1311.280029</c:v>
                </c:pt>
                <c:pt idx="225">
                  <c:v>1310.6099850000001</c:v>
                </c:pt>
                <c:pt idx="226">
                  <c:v>1325.76001</c:v>
                </c:pt>
                <c:pt idx="227">
                  <c:v>1291.23999</c:v>
                </c:pt>
                <c:pt idx="228">
                  <c:v>1267.030029</c:v>
                </c:pt>
                <c:pt idx="229">
                  <c:v>1280.160034</c:v>
                </c:pt>
                <c:pt idx="230">
                  <c:v>1288.219971</c:v>
                </c:pt>
                <c:pt idx="231">
                  <c:v>1252.3000489999999</c:v>
                </c:pt>
                <c:pt idx="232">
                  <c:v>1251.540039</c:v>
                </c:pt>
                <c:pt idx="233">
                  <c:v>1244.5</c:v>
                </c:pt>
                <c:pt idx="234">
                  <c:v>1270.1999510000001</c:v>
                </c:pt>
                <c:pt idx="235">
                  <c:v>1265.4799800000001</c:v>
                </c:pt>
                <c:pt idx="236">
                  <c:v>1236.1999510000001</c:v>
                </c:pt>
                <c:pt idx="237">
                  <c:v>1240.290039</c:v>
                </c:pt>
                <c:pt idx="238">
                  <c:v>1278.5500489999999</c:v>
                </c:pt>
                <c:pt idx="239">
                  <c:v>1279.3599850000001</c:v>
                </c:pt>
                <c:pt idx="240">
                  <c:v>1266.73999</c:v>
                </c:pt>
                <c:pt idx="241">
                  <c:v>1302.3000489999999</c:v>
                </c:pt>
                <c:pt idx="242">
                  <c:v>1295.089966</c:v>
                </c:pt>
                <c:pt idx="243">
                  <c:v>1311.01001</c:v>
                </c:pt>
                <c:pt idx="244">
                  <c:v>1298.920044</c:v>
                </c:pt>
                <c:pt idx="245">
                  <c:v>1319.660034</c:v>
                </c:pt>
                <c:pt idx="246">
                  <c:v>1314.780029</c:v>
                </c:pt>
                <c:pt idx="247">
                  <c:v>1335.849976</c:v>
                </c:pt>
                <c:pt idx="248">
                  <c:v>1349.589966</c:v>
                </c:pt>
                <c:pt idx="249">
                  <c:v>1365.619995</c:v>
                </c:pt>
                <c:pt idx="250">
                  <c:v>1368.599976</c:v>
                </c:pt>
                <c:pt idx="251">
                  <c:v>1377.339966</c:v>
                </c:pt>
                <c:pt idx="252">
                  <c:v>1364.3000489999999</c:v>
                </c:pt>
                <c:pt idx="253">
                  <c:v>1380.900024</c:v>
                </c:pt>
                <c:pt idx="254">
                  <c:v>1401.1999510000001</c:v>
                </c:pt>
                <c:pt idx="255">
                  <c:v>1400.9499510000001</c:v>
                </c:pt>
                <c:pt idx="256">
                  <c:v>1396.709961</c:v>
                </c:pt>
                <c:pt idx="257">
                  <c:v>1409.839966</c:v>
                </c:pt>
                <c:pt idx="258">
                  <c:v>1427.089966</c:v>
                </c:pt>
                <c:pt idx="259">
                  <c:v>1410.76001</c:v>
                </c:pt>
                <c:pt idx="260">
                  <c:v>1418.3000489999999</c:v>
                </c:pt>
                <c:pt idx="261">
                  <c:v>1409.709961</c:v>
                </c:pt>
                <c:pt idx="262">
                  <c:v>1430.7299800000001</c:v>
                </c:pt>
                <c:pt idx="263">
                  <c:v>1430.5</c:v>
                </c:pt>
                <c:pt idx="264">
                  <c:v>1422.1800539999999</c:v>
                </c:pt>
                <c:pt idx="265">
                  <c:v>1448.3900149999999</c:v>
                </c:pt>
                <c:pt idx="266">
                  <c:v>1438.0600589999999</c:v>
                </c:pt>
                <c:pt idx="267">
                  <c:v>1455.540039</c:v>
                </c:pt>
                <c:pt idx="268">
                  <c:v>1451.1899410000001</c:v>
                </c:pt>
                <c:pt idx="269">
                  <c:v>1387.170044</c:v>
                </c:pt>
                <c:pt idx="270">
                  <c:v>1402.839966</c:v>
                </c:pt>
                <c:pt idx="271">
                  <c:v>1386.9499510000001</c:v>
                </c:pt>
                <c:pt idx="272">
                  <c:v>1436.1099850000001</c:v>
                </c:pt>
                <c:pt idx="273">
                  <c:v>1420.8599850000001</c:v>
                </c:pt>
                <c:pt idx="274">
                  <c:v>1443.76001</c:v>
                </c:pt>
                <c:pt idx="275">
                  <c:v>1452.849976</c:v>
                </c:pt>
                <c:pt idx="276">
                  <c:v>1484.349976</c:v>
                </c:pt>
                <c:pt idx="277">
                  <c:v>1494.0699460000001</c:v>
                </c:pt>
                <c:pt idx="278">
                  <c:v>1505.619995</c:v>
                </c:pt>
                <c:pt idx="279">
                  <c:v>1505.849976</c:v>
                </c:pt>
                <c:pt idx="280">
                  <c:v>1522.75</c:v>
                </c:pt>
                <c:pt idx="281">
                  <c:v>1515.7299800000001</c:v>
                </c:pt>
                <c:pt idx="282">
                  <c:v>1536.339966</c:v>
                </c:pt>
                <c:pt idx="283">
                  <c:v>1507.670044</c:v>
                </c:pt>
                <c:pt idx="284">
                  <c:v>1532.910034</c:v>
                </c:pt>
                <c:pt idx="285">
                  <c:v>1502.5600589999999</c:v>
                </c:pt>
                <c:pt idx="286">
                  <c:v>1503.349976</c:v>
                </c:pt>
                <c:pt idx="287">
                  <c:v>1530.4399410000001</c:v>
                </c:pt>
                <c:pt idx="288">
                  <c:v>1552.5</c:v>
                </c:pt>
                <c:pt idx="289">
                  <c:v>1534.099976</c:v>
                </c:pt>
                <c:pt idx="290">
                  <c:v>1458.9499510000001</c:v>
                </c:pt>
                <c:pt idx="291">
                  <c:v>1433.0600589999999</c:v>
                </c:pt>
                <c:pt idx="292">
                  <c:v>1453.6400149999999</c:v>
                </c:pt>
                <c:pt idx="293">
                  <c:v>1445.9399410000001</c:v>
                </c:pt>
                <c:pt idx="294">
                  <c:v>1479.369995</c:v>
                </c:pt>
                <c:pt idx="295">
                  <c:v>1473.98999</c:v>
                </c:pt>
                <c:pt idx="296">
                  <c:v>1453.5500489999999</c:v>
                </c:pt>
                <c:pt idx="297">
                  <c:v>1484.25</c:v>
                </c:pt>
                <c:pt idx="298">
                  <c:v>1525.75</c:v>
                </c:pt>
                <c:pt idx="299">
                  <c:v>1526.75</c:v>
                </c:pt>
                <c:pt idx="300">
                  <c:v>1557.589966</c:v>
                </c:pt>
                <c:pt idx="301">
                  <c:v>1561.8000489999999</c:v>
                </c:pt>
                <c:pt idx="302">
                  <c:v>1500.630005</c:v>
                </c:pt>
                <c:pt idx="303">
                  <c:v>1535.280029</c:v>
                </c:pt>
                <c:pt idx="304">
                  <c:v>1509.650024</c:v>
                </c:pt>
                <c:pt idx="305">
                  <c:v>1453.6999510000001</c:v>
                </c:pt>
                <c:pt idx="306">
                  <c:v>1458.73999</c:v>
                </c:pt>
                <c:pt idx="307">
                  <c:v>1440.6999510000001</c:v>
                </c:pt>
                <c:pt idx="308">
                  <c:v>1481.1400149999999</c:v>
                </c:pt>
                <c:pt idx="309">
                  <c:v>1504.660034</c:v>
                </c:pt>
                <c:pt idx="310">
                  <c:v>1467.9499510000001</c:v>
                </c:pt>
                <c:pt idx="311">
                  <c:v>1484.459961</c:v>
                </c:pt>
                <c:pt idx="312">
                  <c:v>1478.48999</c:v>
                </c:pt>
                <c:pt idx="313">
                  <c:v>1411.630005</c:v>
                </c:pt>
                <c:pt idx="314">
                  <c:v>1401.0200199999999</c:v>
                </c:pt>
                <c:pt idx="315">
                  <c:v>1325.1899410000001</c:v>
                </c:pt>
                <c:pt idx="316">
                  <c:v>1330.6099850000001</c:v>
                </c:pt>
                <c:pt idx="317">
                  <c:v>1395.420044</c:v>
                </c:pt>
                <c:pt idx="318">
                  <c:v>1331.290039</c:v>
                </c:pt>
                <c:pt idx="319">
                  <c:v>1349.98999</c:v>
                </c:pt>
                <c:pt idx="320">
                  <c:v>1353.1099850000001</c:v>
                </c:pt>
                <c:pt idx="321">
                  <c:v>1330.630005</c:v>
                </c:pt>
                <c:pt idx="322">
                  <c:v>1293.369995</c:v>
                </c:pt>
                <c:pt idx="323">
                  <c:v>1288.1400149999999</c:v>
                </c:pt>
                <c:pt idx="324">
                  <c:v>1329.51001</c:v>
                </c:pt>
                <c:pt idx="325">
                  <c:v>1315.219971</c:v>
                </c:pt>
                <c:pt idx="326">
                  <c:v>1370.400024</c:v>
                </c:pt>
                <c:pt idx="327">
                  <c:v>1332.829956</c:v>
                </c:pt>
                <c:pt idx="328">
                  <c:v>1390.329956</c:v>
                </c:pt>
                <c:pt idx="329">
                  <c:v>1397.839966</c:v>
                </c:pt>
                <c:pt idx="330">
                  <c:v>1413.900024</c:v>
                </c:pt>
                <c:pt idx="331">
                  <c:v>1388.280029</c:v>
                </c:pt>
                <c:pt idx="332">
                  <c:v>1425.349976</c:v>
                </c:pt>
                <c:pt idx="333">
                  <c:v>1375.9300539999999</c:v>
                </c:pt>
                <c:pt idx="334">
                  <c:v>1400.380005</c:v>
                </c:pt>
                <c:pt idx="335">
                  <c:v>1360.6800539999999</c:v>
                </c:pt>
                <c:pt idx="336">
                  <c:v>1360.030029</c:v>
                </c:pt>
                <c:pt idx="337">
                  <c:v>1317.9300539999999</c:v>
                </c:pt>
                <c:pt idx="338">
                  <c:v>1278.380005</c:v>
                </c:pt>
                <c:pt idx="339">
                  <c:v>1262.900024</c:v>
                </c:pt>
                <c:pt idx="340">
                  <c:v>1239.48999</c:v>
                </c:pt>
                <c:pt idx="341">
                  <c:v>1260.6800539999999</c:v>
                </c:pt>
                <c:pt idx="342">
                  <c:v>1257.76001</c:v>
                </c:pt>
                <c:pt idx="343">
                  <c:v>1260.3100589999999</c:v>
                </c:pt>
                <c:pt idx="344">
                  <c:v>1296.3199460000001</c:v>
                </c:pt>
                <c:pt idx="345">
                  <c:v>1298.1999510000001</c:v>
                </c:pt>
                <c:pt idx="346">
                  <c:v>1292.1999510000001</c:v>
                </c:pt>
                <c:pt idx="347">
                  <c:v>1282.829956</c:v>
                </c:pt>
                <c:pt idx="348">
                  <c:v>1242.3100589999999</c:v>
                </c:pt>
                <c:pt idx="349">
                  <c:v>1251.6999510000001</c:v>
                </c:pt>
                <c:pt idx="350">
                  <c:v>1255.079956</c:v>
                </c:pt>
                <c:pt idx="351">
                  <c:v>1213.2700199999999</c:v>
                </c:pt>
                <c:pt idx="352">
                  <c:v>1099.2299800000001</c:v>
                </c:pt>
                <c:pt idx="353">
                  <c:v>899.21997099999999</c:v>
                </c:pt>
                <c:pt idx="354">
                  <c:v>940.54998799999998</c:v>
                </c:pt>
                <c:pt idx="355">
                  <c:v>876.77002000000005</c:v>
                </c:pt>
                <c:pt idx="356">
                  <c:v>968.75</c:v>
                </c:pt>
                <c:pt idx="357">
                  <c:v>930.98999000000003</c:v>
                </c:pt>
                <c:pt idx="358">
                  <c:v>873.28997800000002</c:v>
                </c:pt>
                <c:pt idx="359">
                  <c:v>800.03002900000001</c:v>
                </c:pt>
                <c:pt idx="360">
                  <c:v>896.23999000000003</c:v>
                </c:pt>
                <c:pt idx="361">
                  <c:v>876.07000700000003</c:v>
                </c:pt>
                <c:pt idx="362">
                  <c:v>879.72997999999995</c:v>
                </c:pt>
                <c:pt idx="363">
                  <c:v>887.88000499999998</c:v>
                </c:pt>
                <c:pt idx="364">
                  <c:v>872.79998799999998</c:v>
                </c:pt>
                <c:pt idx="365">
                  <c:v>931.79998799999998</c:v>
                </c:pt>
                <c:pt idx="366">
                  <c:v>890.34997599999997</c:v>
                </c:pt>
                <c:pt idx="367">
                  <c:v>850.11999500000002</c:v>
                </c:pt>
                <c:pt idx="368">
                  <c:v>831.95001200000002</c:v>
                </c:pt>
                <c:pt idx="369">
                  <c:v>825.88000499999998</c:v>
                </c:pt>
                <c:pt idx="370">
                  <c:v>868.59997599999997</c:v>
                </c:pt>
                <c:pt idx="371">
                  <c:v>826.84002699999996</c:v>
                </c:pt>
                <c:pt idx="372">
                  <c:v>770.04998799999998</c:v>
                </c:pt>
                <c:pt idx="373">
                  <c:v>735.09002699999996</c:v>
                </c:pt>
                <c:pt idx="374">
                  <c:v>683.38000499999998</c:v>
                </c:pt>
                <c:pt idx="375">
                  <c:v>756.54998799999998</c:v>
                </c:pt>
                <c:pt idx="376">
                  <c:v>768.53997800000002</c:v>
                </c:pt>
                <c:pt idx="377">
                  <c:v>815.94000200000005</c:v>
                </c:pt>
                <c:pt idx="378">
                  <c:v>842.5</c:v>
                </c:pt>
                <c:pt idx="379">
                  <c:v>856.55999799999995</c:v>
                </c:pt>
                <c:pt idx="380">
                  <c:v>869.59997599999997</c:v>
                </c:pt>
                <c:pt idx="381">
                  <c:v>866.22997999999995</c:v>
                </c:pt>
                <c:pt idx="382">
                  <c:v>877.52002000000005</c:v>
                </c:pt>
                <c:pt idx="383">
                  <c:v>929.22997999999995</c:v>
                </c:pt>
                <c:pt idx="384">
                  <c:v>882.88000499999998</c:v>
                </c:pt>
                <c:pt idx="385">
                  <c:v>887</c:v>
                </c:pt>
                <c:pt idx="386">
                  <c:v>919.14001499999995</c:v>
                </c:pt>
                <c:pt idx="387">
                  <c:v>940.09002699999996</c:v>
                </c:pt>
                <c:pt idx="388">
                  <c:v>946.21002199999998</c:v>
                </c:pt>
                <c:pt idx="389">
                  <c:v>921.22997999999995</c:v>
                </c:pt>
                <c:pt idx="390">
                  <c:v>918.90002400000003</c:v>
                </c:pt>
                <c:pt idx="391">
                  <c:v>896.419983</c:v>
                </c:pt>
                <c:pt idx="392">
                  <c:v>879.13000499999998</c:v>
                </c:pt>
                <c:pt idx="393">
                  <c:v>940.38000499999998</c:v>
                </c:pt>
                <c:pt idx="394">
                  <c:v>979.26000999999997</c:v>
                </c:pt>
                <c:pt idx="395">
                  <c:v>987.47997999999995</c:v>
                </c:pt>
                <c:pt idx="396">
                  <c:v>1010.47998</c:v>
                </c:pt>
                <c:pt idx="397">
                  <c:v>1004.090027</c:v>
                </c:pt>
                <c:pt idx="398">
                  <c:v>1026.130005</c:v>
                </c:pt>
                <c:pt idx="399">
                  <c:v>1028.9300539999999</c:v>
                </c:pt>
                <c:pt idx="400">
                  <c:v>1016.400024</c:v>
                </c:pt>
                <c:pt idx="401">
                  <c:v>1042.7299800000001</c:v>
                </c:pt>
                <c:pt idx="402">
                  <c:v>1068.3000489999999</c:v>
                </c:pt>
                <c:pt idx="403">
                  <c:v>1044.380005</c:v>
                </c:pt>
                <c:pt idx="404">
                  <c:v>1025.209961</c:v>
                </c:pt>
                <c:pt idx="405">
                  <c:v>1071.48999</c:v>
                </c:pt>
                <c:pt idx="406">
                  <c:v>1087.6800539999999</c:v>
                </c:pt>
                <c:pt idx="407">
                  <c:v>1079.599976</c:v>
                </c:pt>
                <c:pt idx="408">
                  <c:v>1036.1899410000001</c:v>
                </c:pt>
                <c:pt idx="409">
                  <c:v>1069.3000489999999</c:v>
                </c:pt>
                <c:pt idx="410">
                  <c:v>1093.4799800000001</c:v>
                </c:pt>
                <c:pt idx="411">
                  <c:v>1091.380005</c:v>
                </c:pt>
                <c:pt idx="412">
                  <c:v>1091.48999</c:v>
                </c:pt>
                <c:pt idx="413">
                  <c:v>1105.9799800000001</c:v>
                </c:pt>
                <c:pt idx="414">
                  <c:v>1106.410034</c:v>
                </c:pt>
                <c:pt idx="415">
                  <c:v>1102.469971</c:v>
                </c:pt>
                <c:pt idx="416">
                  <c:v>1126.4799800000001</c:v>
                </c:pt>
                <c:pt idx="417">
                  <c:v>1115.099976</c:v>
                </c:pt>
                <c:pt idx="418">
                  <c:v>1144.9799800000001</c:v>
                </c:pt>
                <c:pt idx="419">
                  <c:v>1136.030029</c:v>
                </c:pt>
                <c:pt idx="420">
                  <c:v>1091.76001</c:v>
                </c:pt>
                <c:pt idx="421">
                  <c:v>1073.869995</c:v>
                </c:pt>
                <c:pt idx="422">
                  <c:v>1066.1899410000001</c:v>
                </c:pt>
                <c:pt idx="423">
                  <c:v>1075.51001</c:v>
                </c:pt>
                <c:pt idx="424">
                  <c:v>1109.170044</c:v>
                </c:pt>
                <c:pt idx="425">
                  <c:v>1104.48999</c:v>
                </c:pt>
                <c:pt idx="426">
                  <c:v>1138.6999510000001</c:v>
                </c:pt>
                <c:pt idx="427">
                  <c:v>1149.98999</c:v>
                </c:pt>
                <c:pt idx="428">
                  <c:v>1159.900024</c:v>
                </c:pt>
                <c:pt idx="429">
                  <c:v>1166.589966</c:v>
                </c:pt>
                <c:pt idx="430">
                  <c:v>1178.099976</c:v>
                </c:pt>
                <c:pt idx="431">
                  <c:v>1194.369995</c:v>
                </c:pt>
                <c:pt idx="432">
                  <c:v>1192.130005</c:v>
                </c:pt>
                <c:pt idx="433">
                  <c:v>1217.280029</c:v>
                </c:pt>
                <c:pt idx="434">
                  <c:v>1186.6899410000001</c:v>
                </c:pt>
                <c:pt idx="435">
                  <c:v>1110.880005</c:v>
                </c:pt>
                <c:pt idx="436">
                  <c:v>1135.6800539999999</c:v>
                </c:pt>
                <c:pt idx="437">
                  <c:v>1087.6899410000001</c:v>
                </c:pt>
                <c:pt idx="438">
                  <c:v>1089.410034</c:v>
                </c:pt>
                <c:pt idx="439">
                  <c:v>1064.880005</c:v>
                </c:pt>
                <c:pt idx="440">
                  <c:v>1091.599976</c:v>
                </c:pt>
                <c:pt idx="441">
                  <c:v>1117.51001</c:v>
                </c:pt>
                <c:pt idx="442">
                  <c:v>1076.76001</c:v>
                </c:pt>
                <c:pt idx="443">
                  <c:v>1022.580017</c:v>
                </c:pt>
                <c:pt idx="444">
                  <c:v>1077.959961</c:v>
                </c:pt>
                <c:pt idx="445">
                  <c:v>1064.880005</c:v>
                </c:pt>
                <c:pt idx="446">
                  <c:v>1102.660034</c:v>
                </c:pt>
                <c:pt idx="447">
                  <c:v>1101.599976</c:v>
                </c:pt>
                <c:pt idx="448">
                  <c:v>1121.6400149999999</c:v>
                </c:pt>
                <c:pt idx="449">
                  <c:v>1079.25</c:v>
                </c:pt>
                <c:pt idx="450">
                  <c:v>1071.6899410000001</c:v>
                </c:pt>
                <c:pt idx="451">
                  <c:v>1064.589966</c:v>
                </c:pt>
                <c:pt idx="452">
                  <c:v>1104.51001</c:v>
                </c:pt>
                <c:pt idx="453">
                  <c:v>1109.5500489999999</c:v>
                </c:pt>
                <c:pt idx="454">
                  <c:v>1125.589966</c:v>
                </c:pt>
                <c:pt idx="455">
                  <c:v>1148.670044</c:v>
                </c:pt>
                <c:pt idx="456">
                  <c:v>1146.23999</c:v>
                </c:pt>
                <c:pt idx="457">
                  <c:v>1165.150024</c:v>
                </c:pt>
                <c:pt idx="458">
                  <c:v>1176.1899410000001</c:v>
                </c:pt>
                <c:pt idx="459">
                  <c:v>1183.079956</c:v>
                </c:pt>
                <c:pt idx="460">
                  <c:v>1183.26001</c:v>
                </c:pt>
                <c:pt idx="461">
                  <c:v>1225.849976</c:v>
                </c:pt>
                <c:pt idx="462">
                  <c:v>1199.209961</c:v>
                </c:pt>
                <c:pt idx="463">
                  <c:v>1199.7299800000001</c:v>
                </c:pt>
                <c:pt idx="464">
                  <c:v>1189.400024</c:v>
                </c:pt>
                <c:pt idx="465">
                  <c:v>1224.709961</c:v>
                </c:pt>
                <c:pt idx="466">
                  <c:v>1240.400024</c:v>
                </c:pt>
                <c:pt idx="467">
                  <c:v>1243.910034</c:v>
                </c:pt>
                <c:pt idx="468">
                  <c:v>1256.7700199999999</c:v>
                </c:pt>
                <c:pt idx="469">
                  <c:v>1257.6400149999999</c:v>
                </c:pt>
                <c:pt idx="470">
                  <c:v>1271.5</c:v>
                </c:pt>
                <c:pt idx="471">
                  <c:v>1293.23999</c:v>
                </c:pt>
                <c:pt idx="472">
                  <c:v>1283.349976</c:v>
                </c:pt>
                <c:pt idx="473">
                  <c:v>1276.339966</c:v>
                </c:pt>
                <c:pt idx="474">
                  <c:v>1310.869995</c:v>
                </c:pt>
                <c:pt idx="475">
                  <c:v>1329.150024</c:v>
                </c:pt>
                <c:pt idx="476">
                  <c:v>1343.01001</c:v>
                </c:pt>
                <c:pt idx="477">
                  <c:v>1319.880005</c:v>
                </c:pt>
                <c:pt idx="478">
                  <c:v>1321.150024</c:v>
                </c:pt>
                <c:pt idx="479">
                  <c:v>1304.280029</c:v>
                </c:pt>
                <c:pt idx="480">
                  <c:v>1279.209961</c:v>
                </c:pt>
                <c:pt idx="481">
                  <c:v>1313.8000489999999</c:v>
                </c:pt>
                <c:pt idx="482">
                  <c:v>1332.410034</c:v>
                </c:pt>
                <c:pt idx="483">
                  <c:v>1328.170044</c:v>
                </c:pt>
                <c:pt idx="484">
                  <c:v>1319.6800539999999</c:v>
                </c:pt>
                <c:pt idx="485">
                  <c:v>1337.380005</c:v>
                </c:pt>
                <c:pt idx="486">
                  <c:v>1363.6099850000001</c:v>
                </c:pt>
                <c:pt idx="487">
                  <c:v>1340.1999510000001</c:v>
                </c:pt>
                <c:pt idx="488">
                  <c:v>1337.7700199999999</c:v>
                </c:pt>
                <c:pt idx="489">
                  <c:v>1333.2700199999999</c:v>
                </c:pt>
                <c:pt idx="490">
                  <c:v>1331.099976</c:v>
                </c:pt>
                <c:pt idx="491">
                  <c:v>1300.160034</c:v>
                </c:pt>
                <c:pt idx="492">
                  <c:v>1270.9799800000001</c:v>
                </c:pt>
                <c:pt idx="493">
                  <c:v>1271.5</c:v>
                </c:pt>
                <c:pt idx="494">
                  <c:v>1268.4499510000001</c:v>
                </c:pt>
                <c:pt idx="495">
                  <c:v>1339.670044</c:v>
                </c:pt>
                <c:pt idx="496">
                  <c:v>1343.8000489999999</c:v>
                </c:pt>
                <c:pt idx="497">
                  <c:v>1316.1400149999999</c:v>
                </c:pt>
                <c:pt idx="498">
                  <c:v>1345.0200199999999</c:v>
                </c:pt>
                <c:pt idx="499">
                  <c:v>1292.280029</c:v>
                </c:pt>
                <c:pt idx="500">
                  <c:v>1199.380005</c:v>
                </c:pt>
                <c:pt idx="501">
                  <c:v>1178.8100589999999</c:v>
                </c:pt>
                <c:pt idx="502">
                  <c:v>1123.530029</c:v>
                </c:pt>
                <c:pt idx="503">
                  <c:v>1176.8000489999999</c:v>
                </c:pt>
                <c:pt idx="504">
                  <c:v>1173.969971</c:v>
                </c:pt>
                <c:pt idx="505">
                  <c:v>1154.2299800000001</c:v>
                </c:pt>
                <c:pt idx="506">
                  <c:v>1216.01001</c:v>
                </c:pt>
                <c:pt idx="507">
                  <c:v>1136.4300539999999</c:v>
                </c:pt>
                <c:pt idx="508">
                  <c:v>1131.420044</c:v>
                </c:pt>
                <c:pt idx="509">
                  <c:v>1155.459961</c:v>
                </c:pt>
                <c:pt idx="510">
                  <c:v>1224.579956</c:v>
                </c:pt>
                <c:pt idx="511">
                  <c:v>1238.25</c:v>
                </c:pt>
                <c:pt idx="512">
                  <c:v>1285.089966</c:v>
                </c:pt>
                <c:pt idx="513">
                  <c:v>1253.2299800000001</c:v>
                </c:pt>
                <c:pt idx="514">
                  <c:v>1263.849976</c:v>
                </c:pt>
                <c:pt idx="515">
                  <c:v>1215.650024</c:v>
                </c:pt>
                <c:pt idx="516">
                  <c:v>1158.670044</c:v>
                </c:pt>
                <c:pt idx="517">
                  <c:v>1244.280029</c:v>
                </c:pt>
                <c:pt idx="518">
                  <c:v>1255.1899410000001</c:v>
                </c:pt>
                <c:pt idx="519">
                  <c:v>1219.660034</c:v>
                </c:pt>
                <c:pt idx="520">
                  <c:v>1265.329956</c:v>
                </c:pt>
                <c:pt idx="521">
                  <c:v>1257.599976</c:v>
                </c:pt>
                <c:pt idx="522">
                  <c:v>1277.8100589999999</c:v>
                </c:pt>
                <c:pt idx="523">
                  <c:v>1289.089966</c:v>
                </c:pt>
                <c:pt idx="524">
                  <c:v>1315.380005</c:v>
                </c:pt>
                <c:pt idx="525">
                  <c:v>1316.329956</c:v>
                </c:pt>
                <c:pt idx="526">
                  <c:v>1344.900024</c:v>
                </c:pt>
                <c:pt idx="527">
                  <c:v>1342.6400149999999</c:v>
                </c:pt>
                <c:pt idx="528">
                  <c:v>1361.2299800000001</c:v>
                </c:pt>
                <c:pt idx="529">
                  <c:v>1365.73999</c:v>
                </c:pt>
                <c:pt idx="530">
                  <c:v>1369.630005</c:v>
                </c:pt>
                <c:pt idx="531">
                  <c:v>1370.869995</c:v>
                </c:pt>
                <c:pt idx="532">
                  <c:v>1404.170044</c:v>
                </c:pt>
                <c:pt idx="533">
                  <c:v>1397.1099850000001</c:v>
                </c:pt>
                <c:pt idx="534">
                  <c:v>1408.469971</c:v>
                </c:pt>
                <c:pt idx="535">
                  <c:v>1398.079956</c:v>
                </c:pt>
                <c:pt idx="536">
                  <c:v>1370.26001</c:v>
                </c:pt>
                <c:pt idx="537">
                  <c:v>1378.530029</c:v>
                </c:pt>
                <c:pt idx="538">
                  <c:v>1403.3599850000001</c:v>
                </c:pt>
                <c:pt idx="539">
                  <c:v>1369.099976</c:v>
                </c:pt>
                <c:pt idx="540">
                  <c:v>1353.3900149999999</c:v>
                </c:pt>
                <c:pt idx="541">
                  <c:v>1295.219971</c:v>
                </c:pt>
                <c:pt idx="542">
                  <c:v>1317.8199460000001</c:v>
                </c:pt>
                <c:pt idx="543">
                  <c:v>1278.040039</c:v>
                </c:pt>
                <c:pt idx="544">
                  <c:v>1325.660034</c:v>
                </c:pt>
                <c:pt idx="545">
                  <c:v>1342.839966</c:v>
                </c:pt>
                <c:pt idx="546">
                  <c:v>1335.0200199999999</c:v>
                </c:pt>
                <c:pt idx="547">
                  <c:v>1362.160034</c:v>
                </c:pt>
                <c:pt idx="548">
                  <c:v>1354.6800539999999</c:v>
                </c:pt>
                <c:pt idx="549">
                  <c:v>1356.780029</c:v>
                </c:pt>
                <c:pt idx="550">
                  <c:v>1362.660034</c:v>
                </c:pt>
                <c:pt idx="551">
                  <c:v>1385.969971</c:v>
                </c:pt>
                <c:pt idx="552">
                  <c:v>1390.98999</c:v>
                </c:pt>
                <c:pt idx="553">
                  <c:v>1405.869995</c:v>
                </c:pt>
                <c:pt idx="554">
                  <c:v>1418.160034</c:v>
                </c:pt>
                <c:pt idx="555">
                  <c:v>1411.130005</c:v>
                </c:pt>
                <c:pt idx="556">
                  <c:v>1406.579956</c:v>
                </c:pt>
                <c:pt idx="557">
                  <c:v>1437.920044</c:v>
                </c:pt>
                <c:pt idx="558">
                  <c:v>1465.7700199999999</c:v>
                </c:pt>
                <c:pt idx="559">
                  <c:v>1460.150024</c:v>
                </c:pt>
                <c:pt idx="560">
                  <c:v>1440.670044</c:v>
                </c:pt>
                <c:pt idx="561">
                  <c:v>1460.9300539999999</c:v>
                </c:pt>
                <c:pt idx="562">
                  <c:v>1428.589966</c:v>
                </c:pt>
                <c:pt idx="563">
                  <c:v>1433.1899410000001</c:v>
                </c:pt>
                <c:pt idx="564">
                  <c:v>1411.9399410000001</c:v>
                </c:pt>
                <c:pt idx="565">
                  <c:v>1414.1999510000001</c:v>
                </c:pt>
                <c:pt idx="566">
                  <c:v>1379.849976</c:v>
                </c:pt>
                <c:pt idx="567">
                  <c:v>1359.880005</c:v>
                </c:pt>
                <c:pt idx="568">
                  <c:v>1409.150024</c:v>
                </c:pt>
                <c:pt idx="569">
                  <c:v>1416.1800539999999</c:v>
                </c:pt>
                <c:pt idx="570">
                  <c:v>1418.07</c:v>
                </c:pt>
                <c:pt idx="571">
                  <c:v>1413.58</c:v>
                </c:pt>
                <c:pt idx="572">
                  <c:v>1430.15</c:v>
                </c:pt>
                <c:pt idx="573">
                  <c:v>1402.43</c:v>
                </c:pt>
                <c:pt idx="574">
                  <c:v>1466.47</c:v>
                </c:pt>
                <c:pt idx="575">
                  <c:v>1472.05</c:v>
                </c:pt>
                <c:pt idx="576">
                  <c:v>1485.98</c:v>
                </c:pt>
                <c:pt idx="577">
                  <c:v>1502.96</c:v>
                </c:pt>
                <c:pt idx="578">
                  <c:v>1513.17</c:v>
                </c:pt>
                <c:pt idx="579">
                  <c:v>1517.93</c:v>
                </c:pt>
                <c:pt idx="580">
                  <c:v>1519.79</c:v>
                </c:pt>
                <c:pt idx="581">
                  <c:v>1515.6</c:v>
                </c:pt>
                <c:pt idx="582">
                  <c:v>1518.2</c:v>
                </c:pt>
                <c:pt idx="583">
                  <c:v>1551.18</c:v>
                </c:pt>
                <c:pt idx="584">
                  <c:v>1560.7</c:v>
                </c:pt>
                <c:pt idx="585">
                  <c:v>1556.89</c:v>
                </c:pt>
                <c:pt idx="586">
                  <c:v>1569.19</c:v>
                </c:pt>
                <c:pt idx="587">
                  <c:v>1553.28</c:v>
                </c:pt>
                <c:pt idx="588">
                  <c:v>1588.85</c:v>
                </c:pt>
                <c:pt idx="589">
                  <c:v>1555.25</c:v>
                </c:pt>
                <c:pt idx="590">
                  <c:v>1582.24</c:v>
                </c:pt>
                <c:pt idx="591">
                  <c:v>1614.42</c:v>
                </c:pt>
                <c:pt idx="592">
                  <c:v>1633.7</c:v>
                </c:pt>
                <c:pt idx="593">
                  <c:v>1667.47</c:v>
                </c:pt>
                <c:pt idx="594">
                  <c:v>1649.6</c:v>
                </c:pt>
                <c:pt idx="595">
                  <c:v>1630.74</c:v>
                </c:pt>
                <c:pt idx="596">
                  <c:v>1643.38</c:v>
                </c:pt>
                <c:pt idx="597">
                  <c:v>1626.73</c:v>
                </c:pt>
                <c:pt idx="598">
                  <c:v>1592.43</c:v>
                </c:pt>
                <c:pt idx="599">
                  <c:v>1606.28</c:v>
                </c:pt>
                <c:pt idx="600">
                  <c:v>1631.89</c:v>
                </c:pt>
                <c:pt idx="601">
                  <c:v>1680.19</c:v>
                </c:pt>
                <c:pt idx="602">
                  <c:v>1692.09</c:v>
                </c:pt>
                <c:pt idx="603">
                  <c:v>1691.65</c:v>
                </c:pt>
                <c:pt idx="604">
                  <c:v>1709.67</c:v>
                </c:pt>
                <c:pt idx="605">
                  <c:v>1691.42</c:v>
                </c:pt>
                <c:pt idx="606">
                  <c:v>1655.83</c:v>
                </c:pt>
                <c:pt idx="607">
                  <c:v>1663.5</c:v>
                </c:pt>
                <c:pt idx="608">
                  <c:v>1632.97</c:v>
                </c:pt>
                <c:pt idx="609">
                  <c:v>1655.17</c:v>
                </c:pt>
                <c:pt idx="610">
                  <c:v>1687.99</c:v>
                </c:pt>
                <c:pt idx="611">
                  <c:v>1709.91</c:v>
                </c:pt>
                <c:pt idx="612">
                  <c:v>1691.75</c:v>
                </c:pt>
                <c:pt idx="613">
                  <c:v>1690.5</c:v>
                </c:pt>
                <c:pt idx="614">
                  <c:v>1703.2</c:v>
                </c:pt>
                <c:pt idx="615">
                  <c:v>1744.5</c:v>
                </c:pt>
                <c:pt idx="616">
                  <c:v>1759.77</c:v>
                </c:pt>
                <c:pt idx="617">
                  <c:v>1761.64</c:v>
                </c:pt>
                <c:pt idx="618">
                  <c:v>1770.61</c:v>
                </c:pt>
                <c:pt idx="619">
                  <c:v>1798.18</c:v>
                </c:pt>
                <c:pt idx="620">
                  <c:v>1804.76</c:v>
                </c:pt>
                <c:pt idx="621">
                  <c:v>1805.81</c:v>
                </c:pt>
                <c:pt idx="622">
                  <c:v>1805.09</c:v>
                </c:pt>
                <c:pt idx="623">
                  <c:v>1775.32</c:v>
                </c:pt>
                <c:pt idx="624">
                  <c:v>1818.32</c:v>
                </c:pt>
                <c:pt idx="625">
                  <c:v>1841.4</c:v>
                </c:pt>
                <c:pt idx="626">
                  <c:v>1831.37</c:v>
                </c:pt>
                <c:pt idx="627">
                  <c:v>1842.37</c:v>
                </c:pt>
                <c:pt idx="628">
                  <c:v>1838.7</c:v>
                </c:pt>
                <c:pt idx="629">
                  <c:v>1790.29</c:v>
                </c:pt>
                <c:pt idx="630">
                  <c:v>1782.59</c:v>
                </c:pt>
                <c:pt idx="631">
                  <c:v>1797.02</c:v>
                </c:pt>
                <c:pt idx="632">
                  <c:v>1838.63</c:v>
                </c:pt>
                <c:pt idx="633">
                  <c:v>1836.25</c:v>
                </c:pt>
                <c:pt idx="634">
                  <c:v>1859.45</c:v>
                </c:pt>
                <c:pt idx="635">
                  <c:v>1878.04</c:v>
                </c:pt>
                <c:pt idx="636">
                  <c:v>1841.13</c:v>
                </c:pt>
                <c:pt idx="637">
                  <c:v>1866.52</c:v>
                </c:pt>
                <c:pt idx="638">
                  <c:v>1857.62</c:v>
                </c:pt>
                <c:pt idx="639">
                  <c:v>1865.09</c:v>
                </c:pt>
                <c:pt idx="640">
                  <c:v>1815.69</c:v>
                </c:pt>
                <c:pt idx="641">
                  <c:v>1864.85</c:v>
                </c:pt>
                <c:pt idx="642">
                  <c:v>1863.4</c:v>
                </c:pt>
                <c:pt idx="643">
                  <c:v>1881.14</c:v>
                </c:pt>
                <c:pt idx="644">
                  <c:v>1878.48</c:v>
                </c:pt>
                <c:pt idx="645">
                  <c:v>1877.86</c:v>
                </c:pt>
                <c:pt idx="646">
                  <c:v>1900.53</c:v>
                </c:pt>
                <c:pt idx="647">
                  <c:v>1923.57</c:v>
                </c:pt>
                <c:pt idx="648">
                  <c:v>1949.44</c:v>
                </c:pt>
                <c:pt idx="649">
                  <c:v>1936.16</c:v>
                </c:pt>
                <c:pt idx="650">
                  <c:v>1962.87</c:v>
                </c:pt>
                <c:pt idx="651">
                  <c:v>1960.96</c:v>
                </c:pt>
                <c:pt idx="652">
                  <c:v>1985.44</c:v>
                </c:pt>
                <c:pt idx="653">
                  <c:v>1967.57</c:v>
                </c:pt>
                <c:pt idx="654">
                  <c:v>1978.22</c:v>
                </c:pt>
                <c:pt idx="655">
                  <c:v>1978.34</c:v>
                </c:pt>
                <c:pt idx="656">
                  <c:v>1925.15</c:v>
                </c:pt>
                <c:pt idx="657">
                  <c:v>1931.59</c:v>
                </c:pt>
                <c:pt idx="658">
                  <c:v>1955.06</c:v>
                </c:pt>
                <c:pt idx="659">
                  <c:v>1988.4</c:v>
                </c:pt>
                <c:pt idx="660">
                  <c:v>2003.37</c:v>
                </c:pt>
                <c:pt idx="661">
                  <c:v>2007.71</c:v>
                </c:pt>
                <c:pt idx="662">
                  <c:v>1985.54</c:v>
                </c:pt>
                <c:pt idx="663">
                  <c:v>2010.4</c:v>
                </c:pt>
                <c:pt idx="664">
                  <c:v>1982.85</c:v>
                </c:pt>
                <c:pt idx="665">
                  <c:v>1967.9</c:v>
                </c:pt>
                <c:pt idx="666">
                  <c:v>1906.13</c:v>
                </c:pt>
                <c:pt idx="667">
                  <c:v>1886.76</c:v>
                </c:pt>
                <c:pt idx="668">
                  <c:v>1964.58</c:v>
                </c:pt>
                <c:pt idx="669">
                  <c:v>2018.05</c:v>
                </c:pt>
                <c:pt idx="670">
                  <c:v>2031.92</c:v>
                </c:pt>
                <c:pt idx="671">
                  <c:v>2039.82</c:v>
                </c:pt>
                <c:pt idx="672">
                  <c:v>2063.5</c:v>
                </c:pt>
                <c:pt idx="673">
                  <c:v>2067.56</c:v>
                </c:pt>
                <c:pt idx="674">
                  <c:v>2075.37</c:v>
                </c:pt>
                <c:pt idx="675">
                  <c:v>2002.33</c:v>
                </c:pt>
                <c:pt idx="676">
                  <c:v>2070.65</c:v>
                </c:pt>
                <c:pt idx="677">
                  <c:v>2088.77</c:v>
                </c:pt>
                <c:pt idx="678">
                  <c:v>2058.1999999999998</c:v>
                </c:pt>
                <c:pt idx="679">
                  <c:v>2044.81</c:v>
                </c:pt>
                <c:pt idx="680">
                  <c:v>2019.42</c:v>
                </c:pt>
                <c:pt idx="681">
                  <c:v>2051.8200000000002</c:v>
                </c:pt>
                <c:pt idx="682">
                  <c:v>1994.99</c:v>
                </c:pt>
                <c:pt idx="683">
                  <c:v>2055.4699999999998</c:v>
                </c:pt>
                <c:pt idx="684">
                  <c:v>2096.9899999999998</c:v>
                </c:pt>
                <c:pt idx="685">
                  <c:v>2110.3000000000002</c:v>
                </c:pt>
                <c:pt idx="686">
                  <c:v>2104.5</c:v>
                </c:pt>
                <c:pt idx="687">
                  <c:v>2071.2600000000002</c:v>
                </c:pt>
                <c:pt idx="688">
                  <c:v>2053.4</c:v>
                </c:pt>
                <c:pt idx="689">
                  <c:v>2108.1</c:v>
                </c:pt>
                <c:pt idx="690">
                  <c:v>2061.02</c:v>
                </c:pt>
                <c:pt idx="691">
                  <c:v>2066.96</c:v>
                </c:pt>
                <c:pt idx="692">
                  <c:v>2102.06</c:v>
                </c:pt>
                <c:pt idx="693">
                  <c:v>2081.1799999999998</c:v>
                </c:pt>
                <c:pt idx="694">
                  <c:v>2117.69</c:v>
                </c:pt>
                <c:pt idx="695">
                  <c:v>2108.29</c:v>
                </c:pt>
                <c:pt idx="696">
                  <c:v>2116.1</c:v>
                </c:pt>
                <c:pt idx="697">
                  <c:v>2122.73</c:v>
                </c:pt>
                <c:pt idx="698">
                  <c:v>2126.06</c:v>
                </c:pt>
                <c:pt idx="699">
                  <c:v>2107.39</c:v>
                </c:pt>
                <c:pt idx="700">
                  <c:v>2092.83</c:v>
                </c:pt>
                <c:pt idx="701">
                  <c:v>2094.11</c:v>
                </c:pt>
                <c:pt idx="702">
                  <c:v>2109.9899999999998</c:v>
                </c:pt>
                <c:pt idx="703">
                  <c:v>2101.4899999999998</c:v>
                </c:pt>
                <c:pt idx="704">
                  <c:v>2076.7800000000002</c:v>
                </c:pt>
                <c:pt idx="705">
                  <c:v>2076.62</c:v>
                </c:pt>
                <c:pt idx="706">
                  <c:v>2126.64</c:v>
                </c:pt>
                <c:pt idx="707">
                  <c:v>2079.65</c:v>
                </c:pt>
                <c:pt idx="708">
                  <c:v>2103.84</c:v>
                </c:pt>
                <c:pt idx="709">
                  <c:v>2077.5700000000002</c:v>
                </c:pt>
                <c:pt idx="710">
                  <c:v>2091.54</c:v>
                </c:pt>
                <c:pt idx="711">
                  <c:v>1970.89</c:v>
                </c:pt>
                <c:pt idx="712">
                  <c:v>1988.87</c:v>
                </c:pt>
                <c:pt idx="713">
                  <c:v>1921.22</c:v>
                </c:pt>
                <c:pt idx="714">
                  <c:v>1961.05</c:v>
                </c:pt>
                <c:pt idx="715">
                  <c:v>1958.03</c:v>
                </c:pt>
                <c:pt idx="716">
                  <c:v>1931.34</c:v>
                </c:pt>
                <c:pt idx="717">
                  <c:v>1951.36</c:v>
                </c:pt>
                <c:pt idx="718">
                  <c:v>2014.89</c:v>
                </c:pt>
                <c:pt idx="719">
                  <c:v>2033.11</c:v>
                </c:pt>
                <c:pt idx="720">
                  <c:v>2075.15</c:v>
                </c:pt>
                <c:pt idx="721">
                  <c:v>2079.36</c:v>
                </c:pt>
                <c:pt idx="722">
                  <c:v>2099.1999999999998</c:v>
                </c:pt>
                <c:pt idx="723">
                  <c:v>2023.04</c:v>
                </c:pt>
                <c:pt idx="724">
                  <c:v>2089.17</c:v>
                </c:pt>
                <c:pt idx="725">
                  <c:v>2090.11</c:v>
                </c:pt>
                <c:pt idx="726">
                  <c:v>2091.69</c:v>
                </c:pt>
                <c:pt idx="727">
                  <c:v>2012.37</c:v>
                </c:pt>
                <c:pt idx="728">
                  <c:v>2005.55</c:v>
                </c:pt>
                <c:pt idx="729">
                  <c:v>2060.9899999999998</c:v>
                </c:pt>
                <c:pt idx="730">
                  <c:v>2043.94</c:v>
                </c:pt>
                <c:pt idx="731">
                  <c:v>1922.03</c:v>
                </c:pt>
                <c:pt idx="732">
                  <c:v>1880.33</c:v>
                </c:pt>
                <c:pt idx="733">
                  <c:v>1906.9</c:v>
                </c:pt>
                <c:pt idx="734">
                  <c:v>1940.24</c:v>
                </c:pt>
                <c:pt idx="735">
                  <c:v>1880.05</c:v>
                </c:pt>
                <c:pt idx="736">
                  <c:v>1864.78</c:v>
                </c:pt>
                <c:pt idx="737">
                  <c:v>1917.78</c:v>
                </c:pt>
                <c:pt idx="738">
                  <c:v>1948.05</c:v>
                </c:pt>
                <c:pt idx="739">
                  <c:v>1999.99</c:v>
                </c:pt>
                <c:pt idx="740">
                  <c:v>2022.19</c:v>
                </c:pt>
                <c:pt idx="741">
                  <c:v>2049.58</c:v>
                </c:pt>
                <c:pt idx="742">
                  <c:v>2035.94</c:v>
                </c:pt>
                <c:pt idx="743">
                  <c:v>2072.7800000000002</c:v>
                </c:pt>
                <c:pt idx="744">
                  <c:v>2047.6</c:v>
                </c:pt>
                <c:pt idx="745">
                  <c:v>2080.73</c:v>
                </c:pt>
                <c:pt idx="746">
                  <c:v>2091.58</c:v>
                </c:pt>
                <c:pt idx="747">
                  <c:v>2065.3000000000002</c:v>
                </c:pt>
                <c:pt idx="748">
                  <c:v>2057.14</c:v>
                </c:pt>
                <c:pt idx="749">
                  <c:v>2046.61</c:v>
                </c:pt>
                <c:pt idx="750">
                  <c:v>2052.3200000000002</c:v>
                </c:pt>
                <c:pt idx="751">
                  <c:v>2099.06</c:v>
                </c:pt>
                <c:pt idx="752">
                  <c:v>2099.13</c:v>
                </c:pt>
                <c:pt idx="753">
                  <c:v>2096.0700000000002</c:v>
                </c:pt>
                <c:pt idx="754">
                  <c:v>2071.2199999999998</c:v>
                </c:pt>
                <c:pt idx="755">
                  <c:v>2037.41</c:v>
                </c:pt>
                <c:pt idx="756">
                  <c:v>2102.9499999999998</c:v>
                </c:pt>
                <c:pt idx="757">
                  <c:v>2129.9</c:v>
                </c:pt>
                <c:pt idx="758">
                  <c:v>2161.7399999999998</c:v>
                </c:pt>
                <c:pt idx="759">
                  <c:v>2175.0300000000002</c:v>
                </c:pt>
                <c:pt idx="760">
                  <c:v>2173.6</c:v>
                </c:pt>
                <c:pt idx="761">
                  <c:v>2182.87</c:v>
                </c:pt>
                <c:pt idx="762">
                  <c:v>2184.0500000000002</c:v>
                </c:pt>
                <c:pt idx="763">
                  <c:v>2183.87</c:v>
                </c:pt>
                <c:pt idx="764">
                  <c:v>2169.04</c:v>
                </c:pt>
                <c:pt idx="765">
                  <c:v>2179.98</c:v>
                </c:pt>
                <c:pt idx="766">
                  <c:v>2127.81</c:v>
                </c:pt>
                <c:pt idx="767">
                  <c:v>2139.16</c:v>
                </c:pt>
                <c:pt idx="768">
                  <c:v>2164.69</c:v>
                </c:pt>
                <c:pt idx="769">
                  <c:v>2168.27</c:v>
                </c:pt>
                <c:pt idx="770">
                  <c:v>2153.7399999999998</c:v>
                </c:pt>
                <c:pt idx="771">
                  <c:v>2132.98</c:v>
                </c:pt>
                <c:pt idx="772">
                  <c:v>2141.16</c:v>
                </c:pt>
                <c:pt idx="773">
                  <c:v>2126.41</c:v>
                </c:pt>
                <c:pt idx="774">
                  <c:v>2085.1799999999998</c:v>
                </c:pt>
                <c:pt idx="775">
                  <c:v>2164.4499999999998</c:v>
                </c:pt>
                <c:pt idx="776">
                  <c:v>2181.9</c:v>
                </c:pt>
                <c:pt idx="777">
                  <c:v>2213.35</c:v>
                </c:pt>
                <c:pt idx="778">
                  <c:v>2191.9499999999998</c:v>
                </c:pt>
                <c:pt idx="779">
                  <c:v>2259.5300000000002</c:v>
                </c:pt>
                <c:pt idx="780">
                  <c:v>2258.0700000000002</c:v>
                </c:pt>
                <c:pt idx="781">
                  <c:v>2263.79</c:v>
                </c:pt>
                <c:pt idx="782">
                  <c:v>2238.83</c:v>
                </c:pt>
                <c:pt idx="783">
                  <c:v>2276.98</c:v>
                </c:pt>
                <c:pt idx="784">
                  <c:v>2274.64</c:v>
                </c:pt>
                <c:pt idx="785">
                  <c:v>2271.31</c:v>
                </c:pt>
                <c:pt idx="786">
                  <c:v>2294.69</c:v>
                </c:pt>
                <c:pt idx="787">
                  <c:v>2297.42</c:v>
                </c:pt>
                <c:pt idx="788">
                  <c:v>2316.1</c:v>
                </c:pt>
                <c:pt idx="789">
                  <c:v>2351.16</c:v>
                </c:pt>
                <c:pt idx="790">
                  <c:v>2367.34</c:v>
                </c:pt>
                <c:pt idx="791">
                  <c:v>2383.12</c:v>
                </c:pt>
                <c:pt idx="792">
                  <c:v>2372.6</c:v>
                </c:pt>
                <c:pt idx="793">
                  <c:v>2378.25</c:v>
                </c:pt>
                <c:pt idx="794">
                  <c:v>2343.98</c:v>
                </c:pt>
                <c:pt idx="795">
                  <c:v>2362.7199999999998</c:v>
                </c:pt>
                <c:pt idx="796">
                  <c:v>2355.54</c:v>
                </c:pt>
                <c:pt idx="797">
                  <c:v>2328.9499999999998</c:v>
                </c:pt>
                <c:pt idx="798">
                  <c:v>2348.69</c:v>
                </c:pt>
                <c:pt idx="799">
                  <c:v>2384.1999999999998</c:v>
                </c:pt>
                <c:pt idx="800">
                  <c:v>2399.29</c:v>
                </c:pt>
                <c:pt idx="801">
                  <c:v>2390.9</c:v>
                </c:pt>
                <c:pt idx="802">
                  <c:v>2381.73</c:v>
                </c:pt>
                <c:pt idx="803">
                  <c:v>2415.8200000000002</c:v>
                </c:pt>
                <c:pt idx="804">
                  <c:v>2439.0700000000002</c:v>
                </c:pt>
                <c:pt idx="805">
                  <c:v>2431.77</c:v>
                </c:pt>
                <c:pt idx="806">
                  <c:v>2433.15</c:v>
                </c:pt>
                <c:pt idx="807">
                  <c:v>2438.3000000000002</c:v>
                </c:pt>
                <c:pt idx="808">
                  <c:v>2423.41</c:v>
                </c:pt>
                <c:pt idx="809">
                  <c:v>2425.1799999999998</c:v>
                </c:pt>
                <c:pt idx="810">
                  <c:v>2459.27</c:v>
                </c:pt>
                <c:pt idx="811">
                  <c:v>2472.54</c:v>
                </c:pt>
                <c:pt idx="812">
                  <c:v>2472.1</c:v>
                </c:pt>
                <c:pt idx="813">
                  <c:v>2476.83</c:v>
                </c:pt>
                <c:pt idx="814">
                  <c:v>2441.3200000000002</c:v>
                </c:pt>
                <c:pt idx="815">
                  <c:v>2425.5500000000002</c:v>
                </c:pt>
                <c:pt idx="816">
                  <c:v>2443.0500000000002</c:v>
                </c:pt>
                <c:pt idx="817">
                  <c:v>2476.5500000000002</c:v>
                </c:pt>
                <c:pt idx="818">
                  <c:v>2461.4299999999998</c:v>
                </c:pt>
                <c:pt idx="819">
                  <c:v>2500.23</c:v>
                </c:pt>
                <c:pt idx="820">
                  <c:v>2502.2199999999998</c:v>
                </c:pt>
                <c:pt idx="821">
                  <c:v>2519.36</c:v>
                </c:pt>
                <c:pt idx="822">
                  <c:v>2549.33</c:v>
                </c:pt>
                <c:pt idx="823">
                  <c:v>2553.17</c:v>
                </c:pt>
                <c:pt idx="824">
                  <c:v>2575.21</c:v>
                </c:pt>
                <c:pt idx="825">
                  <c:v>2581.0700000000002</c:v>
                </c:pt>
                <c:pt idx="826">
                  <c:v>2587.84</c:v>
                </c:pt>
                <c:pt idx="827">
                  <c:v>2582.3000000000002</c:v>
                </c:pt>
                <c:pt idx="828">
                  <c:v>2578.85</c:v>
                </c:pt>
                <c:pt idx="829">
                  <c:v>2602.42</c:v>
                </c:pt>
                <c:pt idx="830">
                  <c:v>2642.22</c:v>
                </c:pt>
                <c:pt idx="831">
                  <c:v>2651.5</c:v>
                </c:pt>
                <c:pt idx="832">
                  <c:v>2675.81</c:v>
                </c:pt>
                <c:pt idx="833">
                  <c:v>2683.34</c:v>
                </c:pt>
                <c:pt idx="834">
                  <c:v>2673.61</c:v>
                </c:pt>
                <c:pt idx="835">
                  <c:v>2743.15</c:v>
                </c:pt>
                <c:pt idx="836">
                  <c:v>2786.24</c:v>
                </c:pt>
                <c:pt idx="837">
                  <c:v>2810.3</c:v>
                </c:pt>
                <c:pt idx="838">
                  <c:v>2872.87</c:v>
                </c:pt>
                <c:pt idx="839">
                  <c:v>2762.13</c:v>
                </c:pt>
                <c:pt idx="840">
                  <c:v>2619.5500000000002</c:v>
                </c:pt>
                <c:pt idx="841">
                  <c:v>2732.22</c:v>
                </c:pt>
                <c:pt idx="842">
                  <c:v>2747.3</c:v>
                </c:pt>
                <c:pt idx="843">
                  <c:v>2691.25</c:v>
                </c:pt>
                <c:pt idx="844">
                  <c:v>2786.57</c:v>
                </c:pt>
                <c:pt idx="845">
                  <c:v>2752.01</c:v>
                </c:pt>
                <c:pt idx="846">
                  <c:v>2588.2600000000002</c:v>
                </c:pt>
                <c:pt idx="847">
                  <c:v>2640.87</c:v>
                </c:pt>
                <c:pt idx="848">
                  <c:v>2604.4699999999998</c:v>
                </c:pt>
                <c:pt idx="849">
                  <c:v>2656.3</c:v>
                </c:pt>
                <c:pt idx="850">
                  <c:v>2670.14</c:v>
                </c:pt>
                <c:pt idx="851">
                  <c:v>2669.91</c:v>
                </c:pt>
                <c:pt idx="852">
                  <c:v>2663.42</c:v>
                </c:pt>
                <c:pt idx="853">
                  <c:v>2727.72</c:v>
                </c:pt>
                <c:pt idx="854">
                  <c:v>2712.97</c:v>
                </c:pt>
                <c:pt idx="855">
                  <c:v>2721.33</c:v>
                </c:pt>
                <c:pt idx="856">
                  <c:v>2734.62</c:v>
                </c:pt>
                <c:pt idx="857">
                  <c:v>2779.03</c:v>
                </c:pt>
                <c:pt idx="858">
                  <c:v>2779.42</c:v>
                </c:pt>
                <c:pt idx="859">
                  <c:v>2754.88</c:v>
                </c:pt>
                <c:pt idx="860">
                  <c:v>2718.37</c:v>
                </c:pt>
                <c:pt idx="861">
                  <c:v>2759.82</c:v>
                </c:pt>
                <c:pt idx="862">
                  <c:v>2801.31</c:v>
                </c:pt>
                <c:pt idx="863">
                  <c:v>2801.83</c:v>
                </c:pt>
                <c:pt idx="864">
                  <c:v>2818.82</c:v>
                </c:pt>
                <c:pt idx="865">
                  <c:v>2840.35</c:v>
                </c:pt>
                <c:pt idx="866">
                  <c:v>2833.28</c:v>
                </c:pt>
                <c:pt idx="867">
                  <c:v>2850.13</c:v>
                </c:pt>
                <c:pt idx="868">
                  <c:v>2874.69</c:v>
                </c:pt>
                <c:pt idx="869">
                  <c:v>2901.52</c:v>
                </c:pt>
                <c:pt idx="870">
                  <c:v>2871.68</c:v>
                </c:pt>
                <c:pt idx="871">
                  <c:v>2904.98</c:v>
                </c:pt>
                <c:pt idx="872">
                  <c:v>2929.67</c:v>
                </c:pt>
                <c:pt idx="873">
                  <c:v>2913.98</c:v>
                </c:pt>
                <c:pt idx="874">
                  <c:v>2885.57</c:v>
                </c:pt>
                <c:pt idx="875">
                  <c:v>2767.13</c:v>
                </c:pt>
                <c:pt idx="876">
                  <c:v>2767.78</c:v>
                </c:pt>
                <c:pt idx="877">
                  <c:v>2658.69</c:v>
                </c:pt>
                <c:pt idx="878">
                  <c:v>2723.06</c:v>
                </c:pt>
                <c:pt idx="879">
                  <c:v>2781.01</c:v>
                </c:pt>
                <c:pt idx="880">
                  <c:v>2736.27</c:v>
                </c:pt>
                <c:pt idx="881">
                  <c:v>2632.56</c:v>
                </c:pt>
                <c:pt idx="882">
                  <c:v>2760.16</c:v>
                </c:pt>
                <c:pt idx="883">
                  <c:v>2633.08</c:v>
                </c:pt>
                <c:pt idx="884">
                  <c:v>2599.9499999999998</c:v>
                </c:pt>
                <c:pt idx="885">
                  <c:v>2416.58</c:v>
                </c:pt>
                <c:pt idx="886">
                  <c:v>2485.7399999999998</c:v>
                </c:pt>
                <c:pt idx="887">
                  <c:v>2531.94</c:v>
                </c:pt>
                <c:pt idx="888">
                  <c:v>2596.2600000000002</c:v>
                </c:pt>
                <c:pt idx="889">
                  <c:v>2670.71</c:v>
                </c:pt>
                <c:pt idx="890">
                  <c:v>2664.76</c:v>
                </c:pt>
                <c:pt idx="891">
                  <c:v>2706.53</c:v>
                </c:pt>
                <c:pt idx="892">
                  <c:v>2707.88</c:v>
                </c:pt>
                <c:pt idx="893">
                  <c:v>2775.6</c:v>
                </c:pt>
                <c:pt idx="894">
                  <c:v>2792.67</c:v>
                </c:pt>
                <c:pt idx="895">
                  <c:v>2803.69</c:v>
                </c:pt>
                <c:pt idx="896">
                  <c:v>2743.07</c:v>
                </c:pt>
                <c:pt idx="897">
                  <c:v>2822.48</c:v>
                </c:pt>
                <c:pt idx="898">
                  <c:v>2800.71</c:v>
                </c:pt>
                <c:pt idx="899">
                  <c:v>2834.4</c:v>
                </c:pt>
                <c:pt idx="900">
                  <c:v>2892.74</c:v>
                </c:pt>
                <c:pt idx="901">
                  <c:v>2907.41</c:v>
                </c:pt>
                <c:pt idx="902">
                  <c:v>2905.03</c:v>
                </c:pt>
                <c:pt idx="903">
                  <c:v>2939.88</c:v>
                </c:pt>
                <c:pt idx="904">
                  <c:v>2945.64</c:v>
                </c:pt>
                <c:pt idx="905">
                  <c:v>2881.4</c:v>
                </c:pt>
                <c:pt idx="906">
                  <c:v>2859.53</c:v>
                </c:pt>
                <c:pt idx="907">
                  <c:v>2826.06</c:v>
                </c:pt>
                <c:pt idx="908">
                  <c:v>2752.06</c:v>
                </c:pt>
                <c:pt idx="909">
                  <c:v>2873.34</c:v>
                </c:pt>
                <c:pt idx="910">
                  <c:v>2886.98</c:v>
                </c:pt>
                <c:pt idx="911">
                  <c:v>2950.46</c:v>
                </c:pt>
                <c:pt idx="912">
                  <c:v>2941.76</c:v>
                </c:pt>
                <c:pt idx="913">
                  <c:v>2990.41</c:v>
                </c:pt>
                <c:pt idx="914">
                  <c:v>3013.77</c:v>
                </c:pt>
                <c:pt idx="915">
                  <c:v>2976.61</c:v>
                </c:pt>
                <c:pt idx="916">
                  <c:v>3025.86</c:v>
                </c:pt>
                <c:pt idx="917">
                  <c:v>2932.05</c:v>
                </c:pt>
                <c:pt idx="918">
                  <c:v>2918.65</c:v>
                </c:pt>
                <c:pt idx="919">
                  <c:v>2888.68</c:v>
                </c:pt>
                <c:pt idx="920">
                  <c:v>2847.11</c:v>
                </c:pt>
                <c:pt idx="921">
                  <c:v>2926.46</c:v>
                </c:pt>
                <c:pt idx="922">
                  <c:v>2978.71</c:v>
                </c:pt>
                <c:pt idx="923">
                  <c:v>3007.39</c:v>
                </c:pt>
                <c:pt idx="924">
                  <c:v>2992.07</c:v>
                </c:pt>
                <c:pt idx="925">
                  <c:v>2961.79</c:v>
                </c:pt>
                <c:pt idx="926">
                  <c:v>2952.01</c:v>
                </c:pt>
                <c:pt idx="927">
                  <c:v>2970.27</c:v>
                </c:pt>
                <c:pt idx="928">
                  <c:v>2986.2</c:v>
                </c:pt>
                <c:pt idx="929">
                  <c:v>3022.55</c:v>
                </c:pt>
                <c:pt idx="930">
                  <c:v>3045.51</c:v>
                </c:pt>
                <c:pt idx="931">
                  <c:v>3081.5859999999998</c:v>
                </c:pt>
                <c:pt idx="932">
                  <c:v>3097.9960000000001</c:v>
                </c:pt>
                <c:pt idx="933">
                  <c:v>3112.9</c:v>
                </c:pt>
                <c:pt idx="934">
                  <c:v>3142.1925000000001</c:v>
                </c:pt>
                <c:pt idx="935">
                  <c:v>3116.634</c:v>
                </c:pt>
                <c:pt idx="936">
                  <c:v>3149.4960000000001</c:v>
                </c:pt>
                <c:pt idx="937">
                  <c:v>3200.34</c:v>
                </c:pt>
                <c:pt idx="938">
                  <c:v>3231.83</c:v>
                </c:pt>
                <c:pt idx="939">
                  <c:v>3236.1925000000001</c:v>
                </c:pt>
                <c:pt idx="940">
                  <c:v>3255.3119999999999</c:v>
                </c:pt>
                <c:pt idx="941">
                  <c:v>3294.3449999999998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C3-4972-AD53-BFE28E48E1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04271247"/>
        <c:axId val="1537688271"/>
      </c:lineChart>
      <c:catAx>
        <c:axId val="1404271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7688271"/>
        <c:crosses val="autoZero"/>
        <c:auto val="1"/>
        <c:lblAlgn val="ctr"/>
        <c:lblOffset val="100"/>
        <c:noMultiLvlLbl val="0"/>
      </c:catAx>
      <c:valAx>
        <c:axId val="15376882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42712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5300222087623666E-2"/>
          <c:y val="9.9720677421084439E-2"/>
          <c:w val="0.88928635576181536"/>
          <c:h val="0.71781398067169011"/>
        </c:manualLayout>
      </c:layout>
      <c:lineChart>
        <c:grouping val="standard"/>
        <c:varyColors val="0"/>
        <c:ser>
          <c:idx val="2"/>
          <c:order val="1"/>
          <c:tx>
            <c:v>CREDIT CARD</c:v>
          </c:tx>
          <c:spPr>
            <a:ln w="50800">
              <a:solidFill>
                <a:schemeClr val="tx2"/>
              </a:solidFill>
            </a:ln>
          </c:spPr>
          <c:marker>
            <c:symbol val="none"/>
          </c:marker>
          <c:cat>
            <c:strRef>
              <c:f>[0]!Page14_Date</c:f>
              <c:strCache>
                <c:ptCount val="67"/>
                <c:pt idx="0">
                  <c:v>03:Q1</c:v>
                </c:pt>
                <c:pt idx="1">
                  <c:v>03:Q2</c:v>
                </c:pt>
                <c:pt idx="2">
                  <c:v>03:Q3</c:v>
                </c:pt>
                <c:pt idx="3">
                  <c:v>03:Q4</c:v>
                </c:pt>
                <c:pt idx="4">
                  <c:v>04:Q1</c:v>
                </c:pt>
                <c:pt idx="5">
                  <c:v>04:Q2</c:v>
                </c:pt>
                <c:pt idx="6">
                  <c:v>04:Q3</c:v>
                </c:pt>
                <c:pt idx="7">
                  <c:v>04:Q4</c:v>
                </c:pt>
                <c:pt idx="8">
                  <c:v>05:Q1</c:v>
                </c:pt>
                <c:pt idx="9">
                  <c:v>05:Q2</c:v>
                </c:pt>
                <c:pt idx="10">
                  <c:v>05:Q3</c:v>
                </c:pt>
                <c:pt idx="11">
                  <c:v>05:Q4</c:v>
                </c:pt>
                <c:pt idx="12">
                  <c:v>06:Q1</c:v>
                </c:pt>
                <c:pt idx="13">
                  <c:v>06:Q2</c:v>
                </c:pt>
                <c:pt idx="14">
                  <c:v>06:Q3</c:v>
                </c:pt>
                <c:pt idx="15">
                  <c:v>06:Q4</c:v>
                </c:pt>
                <c:pt idx="16">
                  <c:v>07:Q1</c:v>
                </c:pt>
                <c:pt idx="17">
                  <c:v>07:Q2</c:v>
                </c:pt>
                <c:pt idx="18">
                  <c:v>07:Q3</c:v>
                </c:pt>
                <c:pt idx="19">
                  <c:v>07:Q4</c:v>
                </c:pt>
                <c:pt idx="20">
                  <c:v>08:Q1</c:v>
                </c:pt>
                <c:pt idx="21">
                  <c:v>08:Q2</c:v>
                </c:pt>
                <c:pt idx="22">
                  <c:v>08:Q3</c:v>
                </c:pt>
                <c:pt idx="23">
                  <c:v>08:Q4</c:v>
                </c:pt>
                <c:pt idx="24">
                  <c:v>09:Q1</c:v>
                </c:pt>
                <c:pt idx="25">
                  <c:v>09:Q2</c:v>
                </c:pt>
                <c:pt idx="26">
                  <c:v>09:Q3</c:v>
                </c:pt>
                <c:pt idx="27">
                  <c:v>09:Q4</c:v>
                </c:pt>
                <c:pt idx="28">
                  <c:v>10:Q1</c:v>
                </c:pt>
                <c:pt idx="29">
                  <c:v>10:Q2</c:v>
                </c:pt>
                <c:pt idx="30">
                  <c:v>10:Q3</c:v>
                </c:pt>
                <c:pt idx="31">
                  <c:v>10:Q4</c:v>
                </c:pt>
                <c:pt idx="32">
                  <c:v>11:Q1</c:v>
                </c:pt>
                <c:pt idx="33">
                  <c:v>11:Q2</c:v>
                </c:pt>
                <c:pt idx="34">
                  <c:v>11:Q3</c:v>
                </c:pt>
                <c:pt idx="35">
                  <c:v>11:Q4</c:v>
                </c:pt>
                <c:pt idx="36">
                  <c:v>12:Q1</c:v>
                </c:pt>
                <c:pt idx="37">
                  <c:v>12:Q2</c:v>
                </c:pt>
                <c:pt idx="38">
                  <c:v>12:Q3</c:v>
                </c:pt>
                <c:pt idx="39">
                  <c:v>12:Q4</c:v>
                </c:pt>
                <c:pt idx="40">
                  <c:v>13:Q1</c:v>
                </c:pt>
                <c:pt idx="41">
                  <c:v>13:Q2</c:v>
                </c:pt>
                <c:pt idx="42">
                  <c:v>13:Q3</c:v>
                </c:pt>
                <c:pt idx="43">
                  <c:v>13:Q4</c:v>
                </c:pt>
                <c:pt idx="44">
                  <c:v>14:Q1</c:v>
                </c:pt>
                <c:pt idx="45">
                  <c:v>14:Q2</c:v>
                </c:pt>
                <c:pt idx="46">
                  <c:v>14:Q3</c:v>
                </c:pt>
                <c:pt idx="47">
                  <c:v>14:Q4</c:v>
                </c:pt>
                <c:pt idx="48">
                  <c:v>15:Q1</c:v>
                </c:pt>
                <c:pt idx="49">
                  <c:v>15:Q2</c:v>
                </c:pt>
                <c:pt idx="50">
                  <c:v>15:Q3</c:v>
                </c:pt>
                <c:pt idx="51">
                  <c:v>15:Q4</c:v>
                </c:pt>
                <c:pt idx="52">
                  <c:v>16:Q1</c:v>
                </c:pt>
                <c:pt idx="53">
                  <c:v>16:Q2</c:v>
                </c:pt>
                <c:pt idx="54">
                  <c:v>16:Q3</c:v>
                </c:pt>
                <c:pt idx="55">
                  <c:v>16:Q4</c:v>
                </c:pt>
                <c:pt idx="56">
                  <c:v>17:Q1</c:v>
                </c:pt>
                <c:pt idx="57">
                  <c:v>17:Q2</c:v>
                </c:pt>
                <c:pt idx="58">
                  <c:v>17:Q3</c:v>
                </c:pt>
                <c:pt idx="59">
                  <c:v>17:Q4</c:v>
                </c:pt>
                <c:pt idx="60">
                  <c:v>18:Q1</c:v>
                </c:pt>
                <c:pt idx="61">
                  <c:v>18:Q2</c:v>
                </c:pt>
                <c:pt idx="62">
                  <c:v>18:Q3</c:v>
                </c:pt>
                <c:pt idx="63">
                  <c:v>18:Q4</c:v>
                </c:pt>
                <c:pt idx="64">
                  <c:v>19:Q1</c:v>
                </c:pt>
                <c:pt idx="65">
                  <c:v>19:Q2</c:v>
                </c:pt>
                <c:pt idx="66">
                  <c:v>19:Q3</c:v>
                </c:pt>
              </c:strCache>
            </c:strRef>
          </c:cat>
          <c:val>
            <c:numRef>
              <c:f>[0]!Page14_CC</c:f>
              <c:numCache>
                <c:formatCode>0.00</c:formatCode>
                <c:ptCount val="67"/>
                <c:pt idx="0">
                  <c:v>8.2734844601994908</c:v>
                </c:pt>
                <c:pt idx="1">
                  <c:v>8.4072801431015485</c:v>
                </c:pt>
                <c:pt idx="2">
                  <c:v>8.1726321306881697</c:v>
                </c:pt>
                <c:pt idx="3">
                  <c:v>8.0610196607280784</c:v>
                </c:pt>
                <c:pt idx="4">
                  <c:v>7.7748184707777739</c:v>
                </c:pt>
                <c:pt idx="5">
                  <c:v>7.3388917213910538</c:v>
                </c:pt>
                <c:pt idx="6">
                  <c:v>7.1366732526250951</c:v>
                </c:pt>
                <c:pt idx="7">
                  <c:v>7.0019459383229492</c:v>
                </c:pt>
                <c:pt idx="8">
                  <c:v>6.6428553084773219</c:v>
                </c:pt>
                <c:pt idx="9">
                  <c:v>6.3629577780351969</c:v>
                </c:pt>
                <c:pt idx="10">
                  <c:v>6.2744367599810236</c:v>
                </c:pt>
                <c:pt idx="11">
                  <c:v>5.7920627749452347</c:v>
                </c:pt>
                <c:pt idx="12">
                  <c:v>5.5128175467057803</c:v>
                </c:pt>
                <c:pt idx="13">
                  <c:v>5.6104092081422055</c:v>
                </c:pt>
                <c:pt idx="14">
                  <c:v>5.5941602977659359</c:v>
                </c:pt>
                <c:pt idx="15">
                  <c:v>5.829648488659533</c:v>
                </c:pt>
                <c:pt idx="16">
                  <c:v>6.1787617825007493</c:v>
                </c:pt>
                <c:pt idx="17">
                  <c:v>6.3604681814765724</c:v>
                </c:pt>
                <c:pt idx="18">
                  <c:v>6.5245527742987486</c:v>
                </c:pt>
                <c:pt idx="19">
                  <c:v>6.7452654948820054</c:v>
                </c:pt>
                <c:pt idx="20">
                  <c:v>7.2660433891631211</c:v>
                </c:pt>
                <c:pt idx="21">
                  <c:v>7.6610448149241339</c:v>
                </c:pt>
                <c:pt idx="22">
                  <c:v>8.1290307865745</c:v>
                </c:pt>
                <c:pt idx="23">
                  <c:v>8.7042189118748663</c:v>
                </c:pt>
                <c:pt idx="24">
                  <c:v>9.5603260552500604</c:v>
                </c:pt>
                <c:pt idx="25">
                  <c:v>10.196476671881657</c:v>
                </c:pt>
                <c:pt idx="26">
                  <c:v>10.507395578628621</c:v>
                </c:pt>
                <c:pt idx="27">
                  <c:v>10.956993905053531</c:v>
                </c:pt>
                <c:pt idx="28">
                  <c:v>10.800359841001722</c:v>
                </c:pt>
                <c:pt idx="29">
                  <c:v>10.634667769940236</c:v>
                </c:pt>
                <c:pt idx="30">
                  <c:v>10.23156047520688</c:v>
                </c:pt>
                <c:pt idx="31">
                  <c:v>9.2051074476649148</c:v>
                </c:pt>
                <c:pt idx="32">
                  <c:v>7.9896907193777098</c:v>
                </c:pt>
                <c:pt idx="33">
                  <c:v>6.9040344820102888</c:v>
                </c:pt>
                <c:pt idx="34">
                  <c:v>6.2610852211087931</c:v>
                </c:pt>
                <c:pt idx="35">
                  <c:v>5.8708127243800723</c:v>
                </c:pt>
                <c:pt idx="36">
                  <c:v>5.4112819430268111</c:v>
                </c:pt>
                <c:pt idx="37">
                  <c:v>5.1918713954792706</c:v>
                </c:pt>
                <c:pt idx="38">
                  <c:v>4.8538187169797755</c:v>
                </c:pt>
                <c:pt idx="39">
                  <c:v>4.5082997416817081</c:v>
                </c:pt>
                <c:pt idx="40">
                  <c:v>4.4131694247647317</c:v>
                </c:pt>
                <c:pt idx="41">
                  <c:v>4.2818563059350518</c:v>
                </c:pt>
                <c:pt idx="42">
                  <c:v>4.0295679498284995</c:v>
                </c:pt>
                <c:pt idx="43">
                  <c:v>3.9094952024905498</c:v>
                </c:pt>
                <c:pt idx="44">
                  <c:v>3.8699217455810326</c:v>
                </c:pt>
                <c:pt idx="45">
                  <c:v>3.7387121860399155</c:v>
                </c:pt>
                <c:pt idx="46">
                  <c:v>3.8497269240496803</c:v>
                </c:pt>
                <c:pt idx="47">
                  <c:v>3.9197799035643293</c:v>
                </c:pt>
                <c:pt idx="48">
                  <c:v>3.7583352353339721</c:v>
                </c:pt>
                <c:pt idx="49">
                  <c:v>3.804532151106427</c:v>
                </c:pt>
                <c:pt idx="50">
                  <c:v>3.850217528178665</c:v>
                </c:pt>
                <c:pt idx="51">
                  <c:v>3.7162253594459904</c:v>
                </c:pt>
                <c:pt idx="52">
                  <c:v>3.6933168997384787</c:v>
                </c:pt>
                <c:pt idx="53">
                  <c:v>3.5108722854875443</c:v>
                </c:pt>
                <c:pt idx="54">
                  <c:v>3.5087164677876848</c:v>
                </c:pt>
                <c:pt idx="55">
                  <c:v>3.707913499811256</c:v>
                </c:pt>
                <c:pt idx="56">
                  <c:v>4.0765883166805894</c:v>
                </c:pt>
                <c:pt idx="57">
                  <c:v>4.42</c:v>
                </c:pt>
                <c:pt idx="58">
                  <c:v>4.5999999999999996</c:v>
                </c:pt>
                <c:pt idx="59">
                  <c:v>4.6399999999999997</c:v>
                </c:pt>
                <c:pt idx="60">
                  <c:v>4.72</c:v>
                </c:pt>
                <c:pt idx="61">
                  <c:v>4.76</c:v>
                </c:pt>
                <c:pt idx="62">
                  <c:v>4.8</c:v>
                </c:pt>
                <c:pt idx="63">
                  <c:v>4.99</c:v>
                </c:pt>
                <c:pt idx="64">
                  <c:v>5.04</c:v>
                </c:pt>
                <c:pt idx="65">
                  <c:v>5.17</c:v>
                </c:pt>
                <c:pt idx="66">
                  <c:v>5.16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FC0-403D-BE96-FFB7B6C6C62E}"/>
            </c:ext>
          </c:extLst>
        </c:ser>
        <c:ser>
          <c:idx val="4"/>
          <c:order val="2"/>
          <c:tx>
            <c:v>HELOC</c:v>
          </c:tx>
          <c:spPr>
            <a:ln w="50800">
              <a:solidFill>
                <a:schemeClr val="accent4"/>
              </a:solidFill>
            </a:ln>
          </c:spPr>
          <c:marker>
            <c:symbol val="none"/>
          </c:marker>
          <c:cat>
            <c:strRef>
              <c:f>[0]!Page14_Date</c:f>
              <c:strCache>
                <c:ptCount val="67"/>
                <c:pt idx="0">
                  <c:v>03:Q1</c:v>
                </c:pt>
                <c:pt idx="1">
                  <c:v>03:Q2</c:v>
                </c:pt>
                <c:pt idx="2">
                  <c:v>03:Q3</c:v>
                </c:pt>
                <c:pt idx="3">
                  <c:v>03:Q4</c:v>
                </c:pt>
                <c:pt idx="4">
                  <c:v>04:Q1</c:v>
                </c:pt>
                <c:pt idx="5">
                  <c:v>04:Q2</c:v>
                </c:pt>
                <c:pt idx="6">
                  <c:v>04:Q3</c:v>
                </c:pt>
                <c:pt idx="7">
                  <c:v>04:Q4</c:v>
                </c:pt>
                <c:pt idx="8">
                  <c:v>05:Q1</c:v>
                </c:pt>
                <c:pt idx="9">
                  <c:v>05:Q2</c:v>
                </c:pt>
                <c:pt idx="10">
                  <c:v>05:Q3</c:v>
                </c:pt>
                <c:pt idx="11">
                  <c:v>05:Q4</c:v>
                </c:pt>
                <c:pt idx="12">
                  <c:v>06:Q1</c:v>
                </c:pt>
                <c:pt idx="13">
                  <c:v>06:Q2</c:v>
                </c:pt>
                <c:pt idx="14">
                  <c:v>06:Q3</c:v>
                </c:pt>
                <c:pt idx="15">
                  <c:v>06:Q4</c:v>
                </c:pt>
                <c:pt idx="16">
                  <c:v>07:Q1</c:v>
                </c:pt>
                <c:pt idx="17">
                  <c:v>07:Q2</c:v>
                </c:pt>
                <c:pt idx="18">
                  <c:v>07:Q3</c:v>
                </c:pt>
                <c:pt idx="19">
                  <c:v>07:Q4</c:v>
                </c:pt>
                <c:pt idx="20">
                  <c:v>08:Q1</c:v>
                </c:pt>
                <c:pt idx="21">
                  <c:v>08:Q2</c:v>
                </c:pt>
                <c:pt idx="22">
                  <c:v>08:Q3</c:v>
                </c:pt>
                <c:pt idx="23">
                  <c:v>08:Q4</c:v>
                </c:pt>
                <c:pt idx="24">
                  <c:v>09:Q1</c:v>
                </c:pt>
                <c:pt idx="25">
                  <c:v>09:Q2</c:v>
                </c:pt>
                <c:pt idx="26">
                  <c:v>09:Q3</c:v>
                </c:pt>
                <c:pt idx="27">
                  <c:v>09:Q4</c:v>
                </c:pt>
                <c:pt idx="28">
                  <c:v>10:Q1</c:v>
                </c:pt>
                <c:pt idx="29">
                  <c:v>10:Q2</c:v>
                </c:pt>
                <c:pt idx="30">
                  <c:v>10:Q3</c:v>
                </c:pt>
                <c:pt idx="31">
                  <c:v>10:Q4</c:v>
                </c:pt>
                <c:pt idx="32">
                  <c:v>11:Q1</c:v>
                </c:pt>
                <c:pt idx="33">
                  <c:v>11:Q2</c:v>
                </c:pt>
                <c:pt idx="34">
                  <c:v>11:Q3</c:v>
                </c:pt>
                <c:pt idx="35">
                  <c:v>11:Q4</c:v>
                </c:pt>
                <c:pt idx="36">
                  <c:v>12:Q1</c:v>
                </c:pt>
                <c:pt idx="37">
                  <c:v>12:Q2</c:v>
                </c:pt>
                <c:pt idx="38">
                  <c:v>12:Q3</c:v>
                </c:pt>
                <c:pt idx="39">
                  <c:v>12:Q4</c:v>
                </c:pt>
                <c:pt idx="40">
                  <c:v>13:Q1</c:v>
                </c:pt>
                <c:pt idx="41">
                  <c:v>13:Q2</c:v>
                </c:pt>
                <c:pt idx="42">
                  <c:v>13:Q3</c:v>
                </c:pt>
                <c:pt idx="43">
                  <c:v>13:Q4</c:v>
                </c:pt>
                <c:pt idx="44">
                  <c:v>14:Q1</c:v>
                </c:pt>
                <c:pt idx="45">
                  <c:v>14:Q2</c:v>
                </c:pt>
                <c:pt idx="46">
                  <c:v>14:Q3</c:v>
                </c:pt>
                <c:pt idx="47">
                  <c:v>14:Q4</c:v>
                </c:pt>
                <c:pt idx="48">
                  <c:v>15:Q1</c:v>
                </c:pt>
                <c:pt idx="49">
                  <c:v>15:Q2</c:v>
                </c:pt>
                <c:pt idx="50">
                  <c:v>15:Q3</c:v>
                </c:pt>
                <c:pt idx="51">
                  <c:v>15:Q4</c:v>
                </c:pt>
                <c:pt idx="52">
                  <c:v>16:Q1</c:v>
                </c:pt>
                <c:pt idx="53">
                  <c:v>16:Q2</c:v>
                </c:pt>
                <c:pt idx="54">
                  <c:v>16:Q3</c:v>
                </c:pt>
                <c:pt idx="55">
                  <c:v>16:Q4</c:v>
                </c:pt>
                <c:pt idx="56">
                  <c:v>17:Q1</c:v>
                </c:pt>
                <c:pt idx="57">
                  <c:v>17:Q2</c:v>
                </c:pt>
                <c:pt idx="58">
                  <c:v>17:Q3</c:v>
                </c:pt>
                <c:pt idx="59">
                  <c:v>17:Q4</c:v>
                </c:pt>
                <c:pt idx="60">
                  <c:v>18:Q1</c:v>
                </c:pt>
                <c:pt idx="61">
                  <c:v>18:Q2</c:v>
                </c:pt>
                <c:pt idx="62">
                  <c:v>18:Q3</c:v>
                </c:pt>
                <c:pt idx="63">
                  <c:v>18:Q4</c:v>
                </c:pt>
                <c:pt idx="64">
                  <c:v>19:Q1</c:v>
                </c:pt>
                <c:pt idx="65">
                  <c:v>19:Q2</c:v>
                </c:pt>
                <c:pt idx="66">
                  <c:v>19:Q3</c:v>
                </c:pt>
              </c:strCache>
            </c:strRef>
          </c:cat>
          <c:val>
            <c:numRef>
              <c:f>[0]!Page14_HELOC</c:f>
              <c:numCache>
                <c:formatCode>0.00</c:formatCode>
                <c:ptCount val="67"/>
                <c:pt idx="0">
                  <c:v>0.8050409447037653</c:v>
                </c:pt>
                <c:pt idx="1">
                  <c:v>0.78024263123976045</c:v>
                </c:pt>
                <c:pt idx="2">
                  <c:v>0.70695548040959588</c:v>
                </c:pt>
                <c:pt idx="3">
                  <c:v>0.47355916869744397</c:v>
                </c:pt>
                <c:pt idx="4">
                  <c:v>0.41156217796337419</c:v>
                </c:pt>
                <c:pt idx="5">
                  <c:v>0.35712742888096966</c:v>
                </c:pt>
                <c:pt idx="6">
                  <c:v>0.34806230584639841</c:v>
                </c:pt>
                <c:pt idx="7">
                  <c:v>0.29315984902417763</c:v>
                </c:pt>
                <c:pt idx="8">
                  <c:v>0.39817377664052883</c:v>
                </c:pt>
                <c:pt idx="9">
                  <c:v>0.42638881834207182</c:v>
                </c:pt>
                <c:pt idx="10">
                  <c:v>0.42919692678629512</c:v>
                </c:pt>
                <c:pt idx="11">
                  <c:v>0.3771899251732716</c:v>
                </c:pt>
                <c:pt idx="12">
                  <c:v>0.30799268359337728</c:v>
                </c:pt>
                <c:pt idx="13">
                  <c:v>0.47700800799283666</c:v>
                </c:pt>
                <c:pt idx="14">
                  <c:v>0.66278980758066997</c:v>
                </c:pt>
                <c:pt idx="15">
                  <c:v>0.78715110564862478</c:v>
                </c:pt>
                <c:pt idx="16">
                  <c:v>0.97949262304029383</c:v>
                </c:pt>
                <c:pt idx="17">
                  <c:v>0.9935442350092869</c:v>
                </c:pt>
                <c:pt idx="18">
                  <c:v>1.4469415122533422</c:v>
                </c:pt>
                <c:pt idx="19">
                  <c:v>1.8179586238683321</c:v>
                </c:pt>
                <c:pt idx="20">
                  <c:v>2.4079306135792828</c:v>
                </c:pt>
                <c:pt idx="21">
                  <c:v>2.9754794697048599</c:v>
                </c:pt>
                <c:pt idx="22">
                  <c:v>3.3497790710575321</c:v>
                </c:pt>
                <c:pt idx="23">
                  <c:v>4.153671576605471</c:v>
                </c:pt>
                <c:pt idx="24">
                  <c:v>4.735698305415152</c:v>
                </c:pt>
                <c:pt idx="25">
                  <c:v>4.9809029043212192</c:v>
                </c:pt>
                <c:pt idx="26">
                  <c:v>5.0508199049928741</c:v>
                </c:pt>
                <c:pt idx="27">
                  <c:v>4.543015077202897</c:v>
                </c:pt>
                <c:pt idx="28">
                  <c:v>3.9571201652582473</c:v>
                </c:pt>
                <c:pt idx="29">
                  <c:v>3.7815886825161407</c:v>
                </c:pt>
                <c:pt idx="30">
                  <c:v>3.262519533131683</c:v>
                </c:pt>
                <c:pt idx="31">
                  <c:v>3.1229453102897637</c:v>
                </c:pt>
                <c:pt idx="32">
                  <c:v>3.002755186967347</c:v>
                </c:pt>
                <c:pt idx="33">
                  <c:v>2.7010500144151774</c:v>
                </c:pt>
                <c:pt idx="34">
                  <c:v>2.9672801056468261</c:v>
                </c:pt>
                <c:pt idx="35">
                  <c:v>3.0553049161867718</c:v>
                </c:pt>
                <c:pt idx="36">
                  <c:v>2.7666225051337294</c:v>
                </c:pt>
                <c:pt idx="37">
                  <c:v>2.697960179773955</c:v>
                </c:pt>
                <c:pt idx="38">
                  <c:v>2.3950819260436256</c:v>
                </c:pt>
                <c:pt idx="39">
                  <c:v>1.8749118455774558</c:v>
                </c:pt>
                <c:pt idx="40">
                  <c:v>1.8113671683477224</c:v>
                </c:pt>
                <c:pt idx="41">
                  <c:v>1.647875553499409</c:v>
                </c:pt>
                <c:pt idx="42">
                  <c:v>1.4813259540323562</c:v>
                </c:pt>
                <c:pt idx="43">
                  <c:v>1.5093688828448522</c:v>
                </c:pt>
                <c:pt idx="44">
                  <c:v>1.7282168394809319</c:v>
                </c:pt>
                <c:pt idx="45">
                  <c:v>1.617939615260177</c:v>
                </c:pt>
                <c:pt idx="46">
                  <c:v>1.5765156930887461</c:v>
                </c:pt>
                <c:pt idx="47">
                  <c:v>1.5113930708475316</c:v>
                </c:pt>
                <c:pt idx="48">
                  <c:v>1.2230610071772698</c:v>
                </c:pt>
                <c:pt idx="49">
                  <c:v>1.193583275228693</c:v>
                </c:pt>
                <c:pt idx="50">
                  <c:v>0.98720128124570694</c:v>
                </c:pt>
                <c:pt idx="51">
                  <c:v>0.96927992380538353</c:v>
                </c:pt>
                <c:pt idx="52">
                  <c:v>0.93981181480056253</c:v>
                </c:pt>
                <c:pt idx="53">
                  <c:v>0.95722311806240579</c:v>
                </c:pt>
                <c:pt idx="54">
                  <c:v>1.0165396951372143</c:v>
                </c:pt>
                <c:pt idx="55">
                  <c:v>1.1261289523161264</c:v>
                </c:pt>
                <c:pt idx="56">
                  <c:v>0.97368469480844444</c:v>
                </c:pt>
                <c:pt idx="57">
                  <c:v>0.87</c:v>
                </c:pt>
                <c:pt idx="58">
                  <c:v>0.92</c:v>
                </c:pt>
                <c:pt idx="59">
                  <c:v>0.9</c:v>
                </c:pt>
                <c:pt idx="60">
                  <c:v>0.99</c:v>
                </c:pt>
                <c:pt idx="61">
                  <c:v>1.1399999999999999</c:v>
                </c:pt>
                <c:pt idx="62">
                  <c:v>0.99</c:v>
                </c:pt>
                <c:pt idx="63">
                  <c:v>0.81</c:v>
                </c:pt>
                <c:pt idx="64">
                  <c:v>0.85</c:v>
                </c:pt>
                <c:pt idx="65">
                  <c:v>0.72</c:v>
                </c:pt>
                <c:pt idx="66">
                  <c:v>0.83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FC0-403D-BE96-FFB7B6C6C62E}"/>
            </c:ext>
          </c:extLst>
        </c:ser>
        <c:ser>
          <c:idx val="5"/>
          <c:order val="3"/>
          <c:tx>
            <c:strRef>
              <c:f>'Page 14 Data'!$F$5</c:f>
              <c:strCache>
                <c:ptCount val="1"/>
                <c:pt idx="0">
                  <c:v>STUDENT LOAN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[0]!Page14_Date</c:f>
              <c:strCache>
                <c:ptCount val="67"/>
                <c:pt idx="0">
                  <c:v>03:Q1</c:v>
                </c:pt>
                <c:pt idx="1">
                  <c:v>03:Q2</c:v>
                </c:pt>
                <c:pt idx="2">
                  <c:v>03:Q3</c:v>
                </c:pt>
                <c:pt idx="3">
                  <c:v>03:Q4</c:v>
                </c:pt>
                <c:pt idx="4">
                  <c:v>04:Q1</c:v>
                </c:pt>
                <c:pt idx="5">
                  <c:v>04:Q2</c:v>
                </c:pt>
                <c:pt idx="6">
                  <c:v>04:Q3</c:v>
                </c:pt>
                <c:pt idx="7">
                  <c:v>04:Q4</c:v>
                </c:pt>
                <c:pt idx="8">
                  <c:v>05:Q1</c:v>
                </c:pt>
                <c:pt idx="9">
                  <c:v>05:Q2</c:v>
                </c:pt>
                <c:pt idx="10">
                  <c:v>05:Q3</c:v>
                </c:pt>
                <c:pt idx="11">
                  <c:v>05:Q4</c:v>
                </c:pt>
                <c:pt idx="12">
                  <c:v>06:Q1</c:v>
                </c:pt>
                <c:pt idx="13">
                  <c:v>06:Q2</c:v>
                </c:pt>
                <c:pt idx="14">
                  <c:v>06:Q3</c:v>
                </c:pt>
                <c:pt idx="15">
                  <c:v>06:Q4</c:v>
                </c:pt>
                <c:pt idx="16">
                  <c:v>07:Q1</c:v>
                </c:pt>
                <c:pt idx="17">
                  <c:v>07:Q2</c:v>
                </c:pt>
                <c:pt idx="18">
                  <c:v>07:Q3</c:v>
                </c:pt>
                <c:pt idx="19">
                  <c:v>07:Q4</c:v>
                </c:pt>
                <c:pt idx="20">
                  <c:v>08:Q1</c:v>
                </c:pt>
                <c:pt idx="21">
                  <c:v>08:Q2</c:v>
                </c:pt>
                <c:pt idx="22">
                  <c:v>08:Q3</c:v>
                </c:pt>
                <c:pt idx="23">
                  <c:v>08:Q4</c:v>
                </c:pt>
                <c:pt idx="24">
                  <c:v>09:Q1</c:v>
                </c:pt>
                <c:pt idx="25">
                  <c:v>09:Q2</c:v>
                </c:pt>
                <c:pt idx="26">
                  <c:v>09:Q3</c:v>
                </c:pt>
                <c:pt idx="27">
                  <c:v>09:Q4</c:v>
                </c:pt>
                <c:pt idx="28">
                  <c:v>10:Q1</c:v>
                </c:pt>
                <c:pt idx="29">
                  <c:v>10:Q2</c:v>
                </c:pt>
                <c:pt idx="30">
                  <c:v>10:Q3</c:v>
                </c:pt>
                <c:pt idx="31">
                  <c:v>10:Q4</c:v>
                </c:pt>
                <c:pt idx="32">
                  <c:v>11:Q1</c:v>
                </c:pt>
                <c:pt idx="33">
                  <c:v>11:Q2</c:v>
                </c:pt>
                <c:pt idx="34">
                  <c:v>11:Q3</c:v>
                </c:pt>
                <c:pt idx="35">
                  <c:v>11:Q4</c:v>
                </c:pt>
                <c:pt idx="36">
                  <c:v>12:Q1</c:v>
                </c:pt>
                <c:pt idx="37">
                  <c:v>12:Q2</c:v>
                </c:pt>
                <c:pt idx="38">
                  <c:v>12:Q3</c:v>
                </c:pt>
                <c:pt idx="39">
                  <c:v>12:Q4</c:v>
                </c:pt>
                <c:pt idx="40">
                  <c:v>13:Q1</c:v>
                </c:pt>
                <c:pt idx="41">
                  <c:v>13:Q2</c:v>
                </c:pt>
                <c:pt idx="42">
                  <c:v>13:Q3</c:v>
                </c:pt>
                <c:pt idx="43">
                  <c:v>13:Q4</c:v>
                </c:pt>
                <c:pt idx="44">
                  <c:v>14:Q1</c:v>
                </c:pt>
                <c:pt idx="45">
                  <c:v>14:Q2</c:v>
                </c:pt>
                <c:pt idx="46">
                  <c:v>14:Q3</c:v>
                </c:pt>
                <c:pt idx="47">
                  <c:v>14:Q4</c:v>
                </c:pt>
                <c:pt idx="48">
                  <c:v>15:Q1</c:v>
                </c:pt>
                <c:pt idx="49">
                  <c:v>15:Q2</c:v>
                </c:pt>
                <c:pt idx="50">
                  <c:v>15:Q3</c:v>
                </c:pt>
                <c:pt idx="51">
                  <c:v>15:Q4</c:v>
                </c:pt>
                <c:pt idx="52">
                  <c:v>16:Q1</c:v>
                </c:pt>
                <c:pt idx="53">
                  <c:v>16:Q2</c:v>
                </c:pt>
                <c:pt idx="54">
                  <c:v>16:Q3</c:v>
                </c:pt>
                <c:pt idx="55">
                  <c:v>16:Q4</c:v>
                </c:pt>
                <c:pt idx="56">
                  <c:v>17:Q1</c:v>
                </c:pt>
                <c:pt idx="57">
                  <c:v>17:Q2</c:v>
                </c:pt>
                <c:pt idx="58">
                  <c:v>17:Q3</c:v>
                </c:pt>
                <c:pt idx="59">
                  <c:v>17:Q4</c:v>
                </c:pt>
                <c:pt idx="60">
                  <c:v>18:Q1</c:v>
                </c:pt>
                <c:pt idx="61">
                  <c:v>18:Q2</c:v>
                </c:pt>
                <c:pt idx="62">
                  <c:v>18:Q3</c:v>
                </c:pt>
                <c:pt idx="63">
                  <c:v>18:Q4</c:v>
                </c:pt>
                <c:pt idx="64">
                  <c:v>19:Q1</c:v>
                </c:pt>
                <c:pt idx="65">
                  <c:v>19:Q2</c:v>
                </c:pt>
                <c:pt idx="66">
                  <c:v>19:Q3</c:v>
                </c:pt>
              </c:strCache>
            </c:strRef>
          </c:cat>
          <c:val>
            <c:numRef>
              <c:f>[0]!Page14_SL</c:f>
              <c:numCache>
                <c:formatCode>General</c:formatCode>
                <c:ptCount val="67"/>
                <c:pt idx="4" formatCode="0.00">
                  <c:v>5.7699109216673712</c:v>
                </c:pt>
                <c:pt idx="5" formatCode="0.00">
                  <c:v>5.3974633387301267</c:v>
                </c:pt>
                <c:pt idx="6" formatCode="0.00">
                  <c:v>5.5867035417735496</c:v>
                </c:pt>
                <c:pt idx="7" formatCode="0.00">
                  <c:v>6.0886258452703581</c:v>
                </c:pt>
                <c:pt idx="8" formatCode="0.00">
                  <c:v>6.8072134281778292</c:v>
                </c:pt>
                <c:pt idx="9" formatCode="0.00">
                  <c:v>6.8261309107328776</c:v>
                </c:pt>
                <c:pt idx="10" formatCode="0.00">
                  <c:v>7.1734092524887796</c:v>
                </c:pt>
                <c:pt idx="11" formatCode="0.00">
                  <c:v>6.7048172954429495</c:v>
                </c:pt>
                <c:pt idx="12" formatCode="0.00">
                  <c:v>6.6834008253220194</c:v>
                </c:pt>
                <c:pt idx="13" formatCode="0.00">
                  <c:v>7.1174016478424429</c:v>
                </c:pt>
                <c:pt idx="14" formatCode="0.00">
                  <c:v>7.350776117256169</c:v>
                </c:pt>
                <c:pt idx="15" formatCode="0.00">
                  <c:v>7.8786645254485945</c:v>
                </c:pt>
                <c:pt idx="16" formatCode="0.00">
                  <c:v>8.0543572493032976</c:v>
                </c:pt>
                <c:pt idx="17" formatCode="0.00">
                  <c:v>8.1051958307112795</c:v>
                </c:pt>
                <c:pt idx="18" formatCode="0.00">
                  <c:v>7.705380994828384</c:v>
                </c:pt>
                <c:pt idx="19" formatCode="0.00">
                  <c:v>7.8542604135865375</c:v>
                </c:pt>
                <c:pt idx="20" formatCode="0.00">
                  <c:v>7.7224668252693442</c:v>
                </c:pt>
                <c:pt idx="21" formatCode="0.00">
                  <c:v>7.31774395577626</c:v>
                </c:pt>
                <c:pt idx="22" formatCode="0.00">
                  <c:v>7.5709263676558853</c:v>
                </c:pt>
                <c:pt idx="23" formatCode="0.00">
                  <c:v>7.3777621937843127</c:v>
                </c:pt>
                <c:pt idx="24" formatCode="0.00">
                  <c:v>7.3235989990154096</c:v>
                </c:pt>
                <c:pt idx="25" formatCode="0.00">
                  <c:v>7.6086259439099333</c:v>
                </c:pt>
                <c:pt idx="26" formatCode="0.00">
                  <c:v>7.645880540166897</c:v>
                </c:pt>
                <c:pt idx="27" formatCode="0.00">
                  <c:v>7.929107245620834</c:v>
                </c:pt>
                <c:pt idx="28" formatCode="0.00">
                  <c:v>8.1986649920078065</c:v>
                </c:pt>
                <c:pt idx="29" formatCode="0.00">
                  <c:v>8.6272680492323754</c:v>
                </c:pt>
                <c:pt idx="30" formatCode="0.00">
                  <c:v>8.6885201167845096</c:v>
                </c:pt>
                <c:pt idx="31" formatCode="0.00">
                  <c:v>8.4598257480004957</c:v>
                </c:pt>
                <c:pt idx="32" formatCode="0.00">
                  <c:v>8.489839259295346</c:v>
                </c:pt>
                <c:pt idx="33" formatCode="0.00">
                  <c:v>8.59900828014732</c:v>
                </c:pt>
                <c:pt idx="34" formatCode="0.00">
                  <c:v>8.8727938806304376</c:v>
                </c:pt>
                <c:pt idx="35" formatCode="0.00">
                  <c:v>9.3092861842558765</c:v>
                </c:pt>
                <c:pt idx="36" formatCode="0.00">
                  <c:v>9.3893787193369533</c:v>
                </c:pt>
                <c:pt idx="37" formatCode="0.00">
                  <c:v>9.8360239211690228</c:v>
                </c:pt>
                <c:pt idx="38" formatCode="0.00">
                  <c:v>10.306620468891557</c:v>
                </c:pt>
                <c:pt idx="39" formatCode="0.00">
                  <c:v>10.278291557611404</c:v>
                </c:pt>
                <c:pt idx="40" formatCode="0.00">
                  <c:v>10.53971347211565</c:v>
                </c:pt>
                <c:pt idx="41" formatCode="0.00">
                  <c:v>9.9511059757067652</c:v>
                </c:pt>
                <c:pt idx="42" formatCode="0.00">
                  <c:v>9.7837818908911078</c:v>
                </c:pt>
                <c:pt idx="43" formatCode="0.00">
                  <c:v>10.212974781434445</c:v>
                </c:pt>
                <c:pt idx="44" formatCode="0.00">
                  <c:v>10.208126721530494</c:v>
                </c:pt>
                <c:pt idx="45" formatCode="0.00">
                  <c:v>10.333234937619677</c:v>
                </c:pt>
                <c:pt idx="46" formatCode="0.00">
                  <c:v>10.242381923830097</c:v>
                </c:pt>
                <c:pt idx="47" formatCode="0.00">
                  <c:v>10.128662172538663</c:v>
                </c:pt>
                <c:pt idx="48" formatCode="0.00">
                  <c:v>10.115807259763253</c:v>
                </c:pt>
                <c:pt idx="49" formatCode="0.00">
                  <c:v>10.266673415927317</c:v>
                </c:pt>
                <c:pt idx="50" formatCode="0.00">
                  <c:v>10.182901644954194</c:v>
                </c:pt>
                <c:pt idx="51" formatCode="0.00">
                  <c:v>10.039906222974999</c:v>
                </c:pt>
                <c:pt idx="52" formatCode="0.00">
                  <c:v>9.7193223171850054</c:v>
                </c:pt>
                <c:pt idx="53" formatCode="0.00">
                  <c:v>9.4256492892530428</c:v>
                </c:pt>
                <c:pt idx="54" formatCode="0.00">
                  <c:v>9.5346175848660728</c:v>
                </c:pt>
                <c:pt idx="55" formatCode="0.00">
                  <c:v>9.4209654211744454</c:v>
                </c:pt>
                <c:pt idx="56" formatCode="0.00">
                  <c:v>9.6377986097061576</c:v>
                </c:pt>
                <c:pt idx="57" formatCode="0.00">
                  <c:v>9.73</c:v>
                </c:pt>
                <c:pt idx="58" formatCode="0.00">
                  <c:v>9.64</c:v>
                </c:pt>
                <c:pt idx="59" formatCode="0.00">
                  <c:v>9.2899999618530273</c:v>
                </c:pt>
                <c:pt idx="60" formatCode="0.00">
                  <c:v>8.89</c:v>
                </c:pt>
                <c:pt idx="61" formatCode="0.00">
                  <c:v>8.59</c:v>
                </c:pt>
                <c:pt idx="62" formatCode="0.00">
                  <c:v>9.07</c:v>
                </c:pt>
                <c:pt idx="63" formatCode="0.00">
                  <c:v>8.94</c:v>
                </c:pt>
                <c:pt idx="64" formatCode="0.00">
                  <c:v>9.3800000000000008</c:v>
                </c:pt>
                <c:pt idx="65" formatCode="0.00">
                  <c:v>9.89</c:v>
                </c:pt>
                <c:pt idx="66" formatCode="0.00">
                  <c:v>9.26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FC0-403D-BE96-FFB7B6C6C62E}"/>
            </c:ext>
          </c:extLst>
        </c:ser>
        <c:ser>
          <c:idx val="1"/>
          <c:order val="4"/>
          <c:tx>
            <c:v>AUTO</c:v>
          </c:tx>
          <c:spPr>
            <a:ln w="50800"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[0]!Page14_Date</c:f>
              <c:strCache>
                <c:ptCount val="67"/>
                <c:pt idx="0">
                  <c:v>03:Q1</c:v>
                </c:pt>
                <c:pt idx="1">
                  <c:v>03:Q2</c:v>
                </c:pt>
                <c:pt idx="2">
                  <c:v>03:Q3</c:v>
                </c:pt>
                <c:pt idx="3">
                  <c:v>03:Q4</c:v>
                </c:pt>
                <c:pt idx="4">
                  <c:v>04:Q1</c:v>
                </c:pt>
                <c:pt idx="5">
                  <c:v>04:Q2</c:v>
                </c:pt>
                <c:pt idx="6">
                  <c:v>04:Q3</c:v>
                </c:pt>
                <c:pt idx="7">
                  <c:v>04:Q4</c:v>
                </c:pt>
                <c:pt idx="8">
                  <c:v>05:Q1</c:v>
                </c:pt>
                <c:pt idx="9">
                  <c:v>05:Q2</c:v>
                </c:pt>
                <c:pt idx="10">
                  <c:v>05:Q3</c:v>
                </c:pt>
                <c:pt idx="11">
                  <c:v>05:Q4</c:v>
                </c:pt>
                <c:pt idx="12">
                  <c:v>06:Q1</c:v>
                </c:pt>
                <c:pt idx="13">
                  <c:v>06:Q2</c:v>
                </c:pt>
                <c:pt idx="14">
                  <c:v>06:Q3</c:v>
                </c:pt>
                <c:pt idx="15">
                  <c:v>06:Q4</c:v>
                </c:pt>
                <c:pt idx="16">
                  <c:v>07:Q1</c:v>
                </c:pt>
                <c:pt idx="17">
                  <c:v>07:Q2</c:v>
                </c:pt>
                <c:pt idx="18">
                  <c:v>07:Q3</c:v>
                </c:pt>
                <c:pt idx="19">
                  <c:v>07:Q4</c:v>
                </c:pt>
                <c:pt idx="20">
                  <c:v>08:Q1</c:v>
                </c:pt>
                <c:pt idx="21">
                  <c:v>08:Q2</c:v>
                </c:pt>
                <c:pt idx="22">
                  <c:v>08:Q3</c:v>
                </c:pt>
                <c:pt idx="23">
                  <c:v>08:Q4</c:v>
                </c:pt>
                <c:pt idx="24">
                  <c:v>09:Q1</c:v>
                </c:pt>
                <c:pt idx="25">
                  <c:v>09:Q2</c:v>
                </c:pt>
                <c:pt idx="26">
                  <c:v>09:Q3</c:v>
                </c:pt>
                <c:pt idx="27">
                  <c:v>09:Q4</c:v>
                </c:pt>
                <c:pt idx="28">
                  <c:v>10:Q1</c:v>
                </c:pt>
                <c:pt idx="29">
                  <c:v>10:Q2</c:v>
                </c:pt>
                <c:pt idx="30">
                  <c:v>10:Q3</c:v>
                </c:pt>
                <c:pt idx="31">
                  <c:v>10:Q4</c:v>
                </c:pt>
                <c:pt idx="32">
                  <c:v>11:Q1</c:v>
                </c:pt>
                <c:pt idx="33">
                  <c:v>11:Q2</c:v>
                </c:pt>
                <c:pt idx="34">
                  <c:v>11:Q3</c:v>
                </c:pt>
                <c:pt idx="35">
                  <c:v>11:Q4</c:v>
                </c:pt>
                <c:pt idx="36">
                  <c:v>12:Q1</c:v>
                </c:pt>
                <c:pt idx="37">
                  <c:v>12:Q2</c:v>
                </c:pt>
                <c:pt idx="38">
                  <c:v>12:Q3</c:v>
                </c:pt>
                <c:pt idx="39">
                  <c:v>12:Q4</c:v>
                </c:pt>
                <c:pt idx="40">
                  <c:v>13:Q1</c:v>
                </c:pt>
                <c:pt idx="41">
                  <c:v>13:Q2</c:v>
                </c:pt>
                <c:pt idx="42">
                  <c:v>13:Q3</c:v>
                </c:pt>
                <c:pt idx="43">
                  <c:v>13:Q4</c:v>
                </c:pt>
                <c:pt idx="44">
                  <c:v>14:Q1</c:v>
                </c:pt>
                <c:pt idx="45">
                  <c:v>14:Q2</c:v>
                </c:pt>
                <c:pt idx="46">
                  <c:v>14:Q3</c:v>
                </c:pt>
                <c:pt idx="47">
                  <c:v>14:Q4</c:v>
                </c:pt>
                <c:pt idx="48">
                  <c:v>15:Q1</c:v>
                </c:pt>
                <c:pt idx="49">
                  <c:v>15:Q2</c:v>
                </c:pt>
                <c:pt idx="50">
                  <c:v>15:Q3</c:v>
                </c:pt>
                <c:pt idx="51">
                  <c:v>15:Q4</c:v>
                </c:pt>
                <c:pt idx="52">
                  <c:v>16:Q1</c:v>
                </c:pt>
                <c:pt idx="53">
                  <c:v>16:Q2</c:v>
                </c:pt>
                <c:pt idx="54">
                  <c:v>16:Q3</c:v>
                </c:pt>
                <c:pt idx="55">
                  <c:v>16:Q4</c:v>
                </c:pt>
                <c:pt idx="56">
                  <c:v>17:Q1</c:v>
                </c:pt>
                <c:pt idx="57">
                  <c:v>17:Q2</c:v>
                </c:pt>
                <c:pt idx="58">
                  <c:v>17:Q3</c:v>
                </c:pt>
                <c:pt idx="59">
                  <c:v>17:Q4</c:v>
                </c:pt>
                <c:pt idx="60">
                  <c:v>18:Q1</c:v>
                </c:pt>
                <c:pt idx="61">
                  <c:v>18:Q2</c:v>
                </c:pt>
                <c:pt idx="62">
                  <c:v>18:Q3</c:v>
                </c:pt>
                <c:pt idx="63">
                  <c:v>18:Q4</c:v>
                </c:pt>
                <c:pt idx="64">
                  <c:v>19:Q1</c:v>
                </c:pt>
                <c:pt idx="65">
                  <c:v>19:Q2</c:v>
                </c:pt>
                <c:pt idx="66">
                  <c:v>19:Q3</c:v>
                </c:pt>
              </c:strCache>
            </c:strRef>
          </c:cat>
          <c:val>
            <c:numRef>
              <c:f>[0]!Page14_Auto</c:f>
              <c:numCache>
                <c:formatCode>0.00</c:formatCode>
                <c:ptCount val="67"/>
                <c:pt idx="0">
                  <c:v>2.1791892457674606</c:v>
                </c:pt>
                <c:pt idx="1">
                  <c:v>2.1881880282997934</c:v>
                </c:pt>
                <c:pt idx="2">
                  <c:v>2.1392932829928308</c:v>
                </c:pt>
                <c:pt idx="3">
                  <c:v>2.0443324094168509</c:v>
                </c:pt>
                <c:pt idx="4">
                  <c:v>1.9659106391389125</c:v>
                </c:pt>
                <c:pt idx="5">
                  <c:v>1.8215692982685037</c:v>
                </c:pt>
                <c:pt idx="6">
                  <c:v>1.7709574776887271</c:v>
                </c:pt>
                <c:pt idx="7">
                  <c:v>1.7793620132731398</c:v>
                </c:pt>
                <c:pt idx="8">
                  <c:v>1.691132031303122</c:v>
                </c:pt>
                <c:pt idx="9">
                  <c:v>1.6750560622245785</c:v>
                </c:pt>
                <c:pt idx="10">
                  <c:v>1.6621457627801353</c:v>
                </c:pt>
                <c:pt idx="11">
                  <c:v>1.6698534168602255</c:v>
                </c:pt>
                <c:pt idx="12">
                  <c:v>1.6600516729304757</c:v>
                </c:pt>
                <c:pt idx="13">
                  <c:v>1.785888191911015</c:v>
                </c:pt>
                <c:pt idx="14">
                  <c:v>2.0164130494423982</c:v>
                </c:pt>
                <c:pt idx="15">
                  <c:v>2.2186587460128457</c:v>
                </c:pt>
                <c:pt idx="16">
                  <c:v>2.3363660573805367</c:v>
                </c:pt>
                <c:pt idx="17">
                  <c:v>2.3630840619356346</c:v>
                </c:pt>
                <c:pt idx="18">
                  <c:v>2.3402593118822068</c:v>
                </c:pt>
                <c:pt idx="19">
                  <c:v>2.4406888759085721</c:v>
                </c:pt>
                <c:pt idx="20">
                  <c:v>2.7118030994715427</c:v>
                </c:pt>
                <c:pt idx="21">
                  <c:v>2.8483948053630268</c:v>
                </c:pt>
                <c:pt idx="22">
                  <c:v>3.1456783510915938</c:v>
                </c:pt>
                <c:pt idx="23">
                  <c:v>3.2857859243174357</c:v>
                </c:pt>
                <c:pt idx="24">
                  <c:v>3.3574305392506312</c:v>
                </c:pt>
                <c:pt idx="25">
                  <c:v>3.4768885861809533</c:v>
                </c:pt>
                <c:pt idx="26">
                  <c:v>3.3434858532186693</c:v>
                </c:pt>
                <c:pt idx="27">
                  <c:v>3.2438041887768989</c:v>
                </c:pt>
                <c:pt idx="28">
                  <c:v>3.0975764611376868</c:v>
                </c:pt>
                <c:pt idx="29">
                  <c:v>2.8538460279233342</c:v>
                </c:pt>
                <c:pt idx="30">
                  <c:v>2.5547735212228124</c:v>
                </c:pt>
                <c:pt idx="31">
                  <c:v>2.3113559291566004</c:v>
                </c:pt>
                <c:pt idx="32">
                  <c:v>2.0259897936839528</c:v>
                </c:pt>
                <c:pt idx="33">
                  <c:v>1.8578035102637942</c:v>
                </c:pt>
                <c:pt idx="34">
                  <c:v>1.8062663428367129</c:v>
                </c:pt>
                <c:pt idx="35">
                  <c:v>1.6885637211168154</c:v>
                </c:pt>
                <c:pt idx="36">
                  <c:v>1.6267370134929613</c:v>
                </c:pt>
                <c:pt idx="37">
                  <c:v>1.596907822377363</c:v>
                </c:pt>
                <c:pt idx="38">
                  <c:v>1.5168733337039799</c:v>
                </c:pt>
                <c:pt idx="39">
                  <c:v>1.5234548698042922</c:v>
                </c:pt>
                <c:pt idx="40">
                  <c:v>1.5710247648683593</c:v>
                </c:pt>
                <c:pt idx="41">
                  <c:v>1.6281277498787483</c:v>
                </c:pt>
                <c:pt idx="42">
                  <c:v>1.6309442818113029</c:v>
                </c:pt>
                <c:pt idx="43">
                  <c:v>1.5757634779503611</c:v>
                </c:pt>
                <c:pt idx="44">
                  <c:v>1.5561692062586028</c:v>
                </c:pt>
                <c:pt idx="45">
                  <c:v>1.6120248868582094</c:v>
                </c:pt>
                <c:pt idx="46">
                  <c:v>1.729162589501309</c:v>
                </c:pt>
                <c:pt idx="47">
                  <c:v>1.8789237083674057</c:v>
                </c:pt>
                <c:pt idx="48">
                  <c:v>1.9572264584170371</c:v>
                </c:pt>
                <c:pt idx="49">
                  <c:v>2.0025678547938179</c:v>
                </c:pt>
                <c:pt idx="50">
                  <c:v>2.036137408773925</c:v>
                </c:pt>
                <c:pt idx="51">
                  <c:v>2.0853179425630546</c:v>
                </c:pt>
                <c:pt idx="52">
                  <c:v>2.1768624108835439</c:v>
                </c:pt>
                <c:pt idx="53">
                  <c:v>2.1813444069308607</c:v>
                </c:pt>
                <c:pt idx="54">
                  <c:v>2.2106884555757969</c:v>
                </c:pt>
                <c:pt idx="55">
                  <c:v>2.2488776893428901</c:v>
                </c:pt>
                <c:pt idx="56">
                  <c:v>2.3013349932174147</c:v>
                </c:pt>
                <c:pt idx="57">
                  <c:v>2.31</c:v>
                </c:pt>
                <c:pt idx="58">
                  <c:v>2.36</c:v>
                </c:pt>
                <c:pt idx="59">
                  <c:v>2.33</c:v>
                </c:pt>
                <c:pt idx="60">
                  <c:v>2.29</c:v>
                </c:pt>
                <c:pt idx="61">
                  <c:v>2.34</c:v>
                </c:pt>
                <c:pt idx="62">
                  <c:v>2.2999999999999998</c:v>
                </c:pt>
                <c:pt idx="63">
                  <c:v>2.36</c:v>
                </c:pt>
                <c:pt idx="64">
                  <c:v>2.36</c:v>
                </c:pt>
                <c:pt idx="65">
                  <c:v>2.34</c:v>
                </c:pt>
                <c:pt idx="66">
                  <c:v>2.34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FC0-403D-BE96-FFB7B6C6C6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8678144"/>
        <c:axId val="508679680"/>
      </c:lineChart>
      <c:lineChart>
        <c:grouping val="standard"/>
        <c:varyColors val="0"/>
        <c:ser>
          <c:idx val="3"/>
          <c:order val="0"/>
          <c:tx>
            <c:v>Mortgage</c:v>
          </c:tx>
          <c:spPr>
            <a:ln w="50800">
              <a:solidFill>
                <a:srgbClr val="DAB014"/>
              </a:solidFill>
            </a:ln>
          </c:spPr>
          <c:marker>
            <c:symbol val="none"/>
          </c:marker>
          <c:cat>
            <c:strRef>
              <c:f>[0]!Page14_Date</c:f>
              <c:strCache>
                <c:ptCount val="67"/>
                <c:pt idx="0">
                  <c:v>03:Q1</c:v>
                </c:pt>
                <c:pt idx="1">
                  <c:v>03:Q2</c:v>
                </c:pt>
                <c:pt idx="2">
                  <c:v>03:Q3</c:v>
                </c:pt>
                <c:pt idx="3">
                  <c:v>03:Q4</c:v>
                </c:pt>
                <c:pt idx="4">
                  <c:v>04:Q1</c:v>
                </c:pt>
                <c:pt idx="5">
                  <c:v>04:Q2</c:v>
                </c:pt>
                <c:pt idx="6">
                  <c:v>04:Q3</c:v>
                </c:pt>
                <c:pt idx="7">
                  <c:v>04:Q4</c:v>
                </c:pt>
                <c:pt idx="8">
                  <c:v>05:Q1</c:v>
                </c:pt>
                <c:pt idx="9">
                  <c:v>05:Q2</c:v>
                </c:pt>
                <c:pt idx="10">
                  <c:v>05:Q3</c:v>
                </c:pt>
                <c:pt idx="11">
                  <c:v>05:Q4</c:v>
                </c:pt>
                <c:pt idx="12">
                  <c:v>06:Q1</c:v>
                </c:pt>
                <c:pt idx="13">
                  <c:v>06:Q2</c:v>
                </c:pt>
                <c:pt idx="14">
                  <c:v>06:Q3</c:v>
                </c:pt>
                <c:pt idx="15">
                  <c:v>06:Q4</c:v>
                </c:pt>
                <c:pt idx="16">
                  <c:v>07:Q1</c:v>
                </c:pt>
                <c:pt idx="17">
                  <c:v>07:Q2</c:v>
                </c:pt>
                <c:pt idx="18">
                  <c:v>07:Q3</c:v>
                </c:pt>
                <c:pt idx="19">
                  <c:v>07:Q4</c:v>
                </c:pt>
                <c:pt idx="20">
                  <c:v>08:Q1</c:v>
                </c:pt>
                <c:pt idx="21">
                  <c:v>08:Q2</c:v>
                </c:pt>
                <c:pt idx="22">
                  <c:v>08:Q3</c:v>
                </c:pt>
                <c:pt idx="23">
                  <c:v>08:Q4</c:v>
                </c:pt>
                <c:pt idx="24">
                  <c:v>09:Q1</c:v>
                </c:pt>
                <c:pt idx="25">
                  <c:v>09:Q2</c:v>
                </c:pt>
                <c:pt idx="26">
                  <c:v>09:Q3</c:v>
                </c:pt>
                <c:pt idx="27">
                  <c:v>09:Q4</c:v>
                </c:pt>
                <c:pt idx="28">
                  <c:v>10:Q1</c:v>
                </c:pt>
                <c:pt idx="29">
                  <c:v>10:Q2</c:v>
                </c:pt>
                <c:pt idx="30">
                  <c:v>10:Q3</c:v>
                </c:pt>
                <c:pt idx="31">
                  <c:v>10:Q4</c:v>
                </c:pt>
                <c:pt idx="32">
                  <c:v>11:Q1</c:v>
                </c:pt>
                <c:pt idx="33">
                  <c:v>11:Q2</c:v>
                </c:pt>
                <c:pt idx="34">
                  <c:v>11:Q3</c:v>
                </c:pt>
                <c:pt idx="35">
                  <c:v>11:Q4</c:v>
                </c:pt>
                <c:pt idx="36">
                  <c:v>12:Q1</c:v>
                </c:pt>
                <c:pt idx="37">
                  <c:v>12:Q2</c:v>
                </c:pt>
                <c:pt idx="38">
                  <c:v>12:Q3</c:v>
                </c:pt>
                <c:pt idx="39">
                  <c:v>12:Q4</c:v>
                </c:pt>
                <c:pt idx="40">
                  <c:v>13:Q1</c:v>
                </c:pt>
                <c:pt idx="41">
                  <c:v>13:Q2</c:v>
                </c:pt>
                <c:pt idx="42">
                  <c:v>13:Q3</c:v>
                </c:pt>
                <c:pt idx="43">
                  <c:v>13:Q4</c:v>
                </c:pt>
                <c:pt idx="44">
                  <c:v>14:Q1</c:v>
                </c:pt>
                <c:pt idx="45">
                  <c:v>14:Q2</c:v>
                </c:pt>
                <c:pt idx="46">
                  <c:v>14:Q3</c:v>
                </c:pt>
                <c:pt idx="47">
                  <c:v>14:Q4</c:v>
                </c:pt>
                <c:pt idx="48">
                  <c:v>15:Q1</c:v>
                </c:pt>
                <c:pt idx="49">
                  <c:v>15:Q2</c:v>
                </c:pt>
                <c:pt idx="50">
                  <c:v>15:Q3</c:v>
                </c:pt>
                <c:pt idx="51">
                  <c:v>15:Q4</c:v>
                </c:pt>
                <c:pt idx="52">
                  <c:v>16:Q1</c:v>
                </c:pt>
                <c:pt idx="53">
                  <c:v>16:Q2</c:v>
                </c:pt>
                <c:pt idx="54">
                  <c:v>16:Q3</c:v>
                </c:pt>
                <c:pt idx="55">
                  <c:v>16:Q4</c:v>
                </c:pt>
                <c:pt idx="56">
                  <c:v>17:Q1</c:v>
                </c:pt>
                <c:pt idx="57">
                  <c:v>17:Q2</c:v>
                </c:pt>
                <c:pt idx="58">
                  <c:v>17:Q3</c:v>
                </c:pt>
                <c:pt idx="59">
                  <c:v>17:Q4</c:v>
                </c:pt>
                <c:pt idx="60">
                  <c:v>18:Q1</c:v>
                </c:pt>
                <c:pt idx="61">
                  <c:v>18:Q2</c:v>
                </c:pt>
                <c:pt idx="62">
                  <c:v>18:Q3</c:v>
                </c:pt>
                <c:pt idx="63">
                  <c:v>18:Q4</c:v>
                </c:pt>
                <c:pt idx="64">
                  <c:v>19:Q1</c:v>
                </c:pt>
                <c:pt idx="65">
                  <c:v>19:Q2</c:v>
                </c:pt>
                <c:pt idx="66">
                  <c:v>19:Q3</c:v>
                </c:pt>
              </c:strCache>
            </c:strRef>
          </c:cat>
          <c:val>
            <c:numRef>
              <c:f>[0]!Page14_Mortgage</c:f>
              <c:numCache>
                <c:formatCode>0.00</c:formatCode>
                <c:ptCount val="67"/>
                <c:pt idx="0">
                  <c:v>1.4426312396208989</c:v>
                </c:pt>
                <c:pt idx="1">
                  <c:v>1.4983949072586997</c:v>
                </c:pt>
                <c:pt idx="2">
                  <c:v>1.5027409535584235</c:v>
                </c:pt>
                <c:pt idx="3">
                  <c:v>1.4447436421785429</c:v>
                </c:pt>
                <c:pt idx="4">
                  <c:v>1.3375596325862813</c:v>
                </c:pt>
                <c:pt idx="5">
                  <c:v>1.2937059620948927</c:v>
                </c:pt>
                <c:pt idx="6">
                  <c:v>1.3447181888282516</c:v>
                </c:pt>
                <c:pt idx="7">
                  <c:v>1.3600444905720586</c:v>
                </c:pt>
                <c:pt idx="8">
                  <c:v>1.359988069450039</c:v>
                </c:pt>
                <c:pt idx="9">
                  <c:v>1.3684621184205961</c:v>
                </c:pt>
                <c:pt idx="10">
                  <c:v>1.3088901912884814</c:v>
                </c:pt>
                <c:pt idx="11">
                  <c:v>1.2695267358778861</c:v>
                </c:pt>
                <c:pt idx="12">
                  <c:v>1.3158152480796932</c:v>
                </c:pt>
                <c:pt idx="13">
                  <c:v>1.3064439633154283</c:v>
                </c:pt>
                <c:pt idx="14">
                  <c:v>1.458316633807903</c:v>
                </c:pt>
                <c:pt idx="15">
                  <c:v>1.6791256614913688</c:v>
                </c:pt>
                <c:pt idx="16">
                  <c:v>1.93730109220863</c:v>
                </c:pt>
                <c:pt idx="17">
                  <c:v>2.4036448492899805</c:v>
                </c:pt>
                <c:pt idx="18">
                  <c:v>2.8929909075783251</c:v>
                </c:pt>
                <c:pt idx="19">
                  <c:v>3.681625118559352</c:v>
                </c:pt>
                <c:pt idx="20">
                  <c:v>4.7125062520196987</c:v>
                </c:pt>
                <c:pt idx="21">
                  <c:v>5.321794064060815</c:v>
                </c:pt>
                <c:pt idx="22">
                  <c:v>6.0426629944322157</c:v>
                </c:pt>
                <c:pt idx="23">
                  <c:v>6.653092571074394</c:v>
                </c:pt>
                <c:pt idx="24">
                  <c:v>7.3878925493547882</c:v>
                </c:pt>
                <c:pt idx="25">
                  <c:v>8.2623034643292304</c:v>
                </c:pt>
                <c:pt idx="26">
                  <c:v>8.3526906837658395</c:v>
                </c:pt>
                <c:pt idx="27">
                  <c:v>8.3046577565009567</c:v>
                </c:pt>
                <c:pt idx="28">
                  <c:v>7.6976916093053074</c:v>
                </c:pt>
                <c:pt idx="29">
                  <c:v>6.9548227896856218</c:v>
                </c:pt>
                <c:pt idx="30">
                  <c:v>6.4942495751112217</c:v>
                </c:pt>
                <c:pt idx="31">
                  <c:v>5.8364039780940864</c:v>
                </c:pt>
                <c:pt idx="32">
                  <c:v>5.2932289931905014</c:v>
                </c:pt>
                <c:pt idx="33">
                  <c:v>4.8267121274348748</c:v>
                </c:pt>
                <c:pt idx="34">
                  <c:v>4.6429358005732677</c:v>
                </c:pt>
                <c:pt idx="35">
                  <c:v>4.5841241879191186</c:v>
                </c:pt>
                <c:pt idx="36">
                  <c:v>4.4087048872725951</c:v>
                </c:pt>
                <c:pt idx="37">
                  <c:v>4.1828000115769477</c:v>
                </c:pt>
                <c:pt idx="38">
                  <c:v>3.8770311067912955</c:v>
                </c:pt>
                <c:pt idx="39">
                  <c:v>3.4846633994010183</c:v>
                </c:pt>
                <c:pt idx="40">
                  <c:v>3.1755272785592417</c:v>
                </c:pt>
                <c:pt idx="41">
                  <c:v>2.9919178480318673</c:v>
                </c:pt>
                <c:pt idx="42">
                  <c:v>2.740519757077494</c:v>
                </c:pt>
                <c:pt idx="43">
                  <c:v>2.5379991009631135</c:v>
                </c:pt>
                <c:pt idx="44">
                  <c:v>2.3275378724476292</c:v>
                </c:pt>
                <c:pt idx="45">
                  <c:v>2.1082392008140518</c:v>
                </c:pt>
                <c:pt idx="46">
                  <c:v>1.9381225354078595</c:v>
                </c:pt>
                <c:pt idx="47">
                  <c:v>1.8112371144384489</c:v>
                </c:pt>
                <c:pt idx="48">
                  <c:v>1.7036553302901645</c:v>
                </c:pt>
                <c:pt idx="49">
                  <c:v>1.6478824779071426</c:v>
                </c:pt>
                <c:pt idx="50">
                  <c:v>1.6270971863354293</c:v>
                </c:pt>
                <c:pt idx="51">
                  <c:v>1.5485499941815097</c:v>
                </c:pt>
                <c:pt idx="52">
                  <c:v>1.4918732487096975</c:v>
                </c:pt>
                <c:pt idx="53">
                  <c:v>1.4053373530126321</c:v>
                </c:pt>
                <c:pt idx="54">
                  <c:v>1.2872027375767778</c:v>
                </c:pt>
                <c:pt idx="55">
                  <c:v>1.2867631932421941</c:v>
                </c:pt>
                <c:pt idx="56">
                  <c:v>1.2418824026090487</c:v>
                </c:pt>
                <c:pt idx="57">
                  <c:v>1.24</c:v>
                </c:pt>
                <c:pt idx="58">
                  <c:v>1.24</c:v>
                </c:pt>
                <c:pt idx="59">
                  <c:v>1.1399999999999999</c:v>
                </c:pt>
                <c:pt idx="60">
                  <c:v>1.1299999999999999</c:v>
                </c:pt>
                <c:pt idx="61">
                  <c:v>1.18</c:v>
                </c:pt>
                <c:pt idx="62">
                  <c:v>1.18</c:v>
                </c:pt>
                <c:pt idx="63">
                  <c:v>1.19</c:v>
                </c:pt>
                <c:pt idx="64">
                  <c:v>1.1000000000000001</c:v>
                </c:pt>
                <c:pt idx="65">
                  <c:v>1.04</c:v>
                </c:pt>
                <c:pt idx="66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FC0-403D-BE96-FFB7B6C6C6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8681216"/>
        <c:axId val="508691200"/>
      </c:lineChart>
      <c:catAx>
        <c:axId val="508678144"/>
        <c:scaling>
          <c:orientation val="minMax"/>
        </c:scaling>
        <c:delete val="0"/>
        <c:axPos val="b"/>
        <c:numFmt formatCode="[$-409]yy:\Q&quot;1&quot;;@" sourceLinked="0"/>
        <c:majorTickMark val="in"/>
        <c:minorTickMark val="none"/>
        <c:tickLblPos val="nextTo"/>
        <c:txPr>
          <a:bodyPr rot="-3000000" anchor="t" anchorCtr="0"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08679680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508679680"/>
        <c:scaling>
          <c:orientation val="minMax"/>
        </c:scaling>
        <c:delete val="0"/>
        <c:axPos val="l"/>
        <c:numFmt formatCode="0" sourceLinked="0"/>
        <c:majorTickMark val="in"/>
        <c:minorTickMark val="none"/>
        <c:tickLblPos val="nextTo"/>
        <c:spPr>
          <a:ln w="9525">
            <a:solidFill>
              <a:sysClr val="window" lastClr="FFFFFF">
                <a:lumMod val="50000"/>
              </a:sysClr>
            </a:solidFill>
          </a:ln>
        </c:spPr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08678144"/>
        <c:crossesAt val="1"/>
        <c:crossBetween val="midCat"/>
      </c:valAx>
      <c:catAx>
        <c:axId val="5086812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508691200"/>
        <c:crosses val="autoZero"/>
        <c:auto val="1"/>
        <c:lblAlgn val="ctr"/>
        <c:lblOffset val="100"/>
        <c:noMultiLvlLbl val="0"/>
      </c:catAx>
      <c:valAx>
        <c:axId val="508691200"/>
        <c:scaling>
          <c:orientation val="minMax"/>
          <c:max val="12"/>
          <c:min val="0"/>
        </c:scaling>
        <c:delete val="0"/>
        <c:axPos val="r"/>
        <c:numFmt formatCode="0" sourceLinked="0"/>
        <c:majorTickMark val="in"/>
        <c:minorTickMark val="none"/>
        <c:tickLblPos val="nextTo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08681216"/>
        <c:crosses val="max"/>
        <c:crossBetween val="between"/>
        <c:majorUnit val="2"/>
        <c:minorUnit val="1"/>
      </c:valAx>
      <c:spPr>
        <a:ln>
          <a:solidFill>
            <a:sysClr val="windowText" lastClr="000000"/>
          </a:solidFill>
        </a:ln>
      </c:spPr>
    </c:plotArea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4771394422025979E-2"/>
          <c:y val="7.0142323758825925E-2"/>
          <c:w val="0.88566210468924789"/>
          <c:h val="0.73151990684263068"/>
        </c:manualLayout>
      </c:layout>
      <c:areaChart>
        <c:grouping val="stacked"/>
        <c:varyColors val="0"/>
        <c:ser>
          <c:idx val="1"/>
          <c:order val="1"/>
          <c:spPr>
            <a:solidFill>
              <a:srgbClr val="C3C3C3">
                <a:alpha val="50000"/>
              </a:srgbClr>
            </a:solidFill>
          </c:spPr>
          <c:cat>
            <c:strLit>
              <c:ptCount val="455"/>
              <c:pt idx="0">
                <c:v>1/1/1982</c:v>
              </c:pt>
              <c:pt idx="1">
                <c:v>2/1/1982</c:v>
              </c:pt>
              <c:pt idx="2">
                <c:v>3/1/1982</c:v>
              </c:pt>
              <c:pt idx="3">
                <c:v>4/1/1982</c:v>
              </c:pt>
              <c:pt idx="4">
                <c:v>5/1/1982</c:v>
              </c:pt>
              <c:pt idx="5">
                <c:v>6/1/1982</c:v>
              </c:pt>
              <c:pt idx="6">
                <c:v>7/1/1982</c:v>
              </c:pt>
              <c:pt idx="7">
                <c:v>8/1/1982</c:v>
              </c:pt>
              <c:pt idx="8">
                <c:v>9/1/1982</c:v>
              </c:pt>
              <c:pt idx="9">
                <c:v>10/1/1982</c:v>
              </c:pt>
              <c:pt idx="10">
                <c:v>11/1/1982</c:v>
              </c:pt>
              <c:pt idx="11">
                <c:v>12/1/1982</c:v>
              </c:pt>
              <c:pt idx="12">
                <c:v>1/1/1983</c:v>
              </c:pt>
              <c:pt idx="13">
                <c:v>2/1/1983</c:v>
              </c:pt>
              <c:pt idx="14">
                <c:v>3/1/1983</c:v>
              </c:pt>
              <c:pt idx="15">
                <c:v>4/1/1983</c:v>
              </c:pt>
              <c:pt idx="16">
                <c:v>5/1/1983</c:v>
              </c:pt>
              <c:pt idx="17">
                <c:v>6/1/1983</c:v>
              </c:pt>
              <c:pt idx="18">
                <c:v>7/1/1983</c:v>
              </c:pt>
              <c:pt idx="19">
                <c:v>8/1/1983</c:v>
              </c:pt>
              <c:pt idx="20">
                <c:v>9/1/1983</c:v>
              </c:pt>
              <c:pt idx="21">
                <c:v>10/1/1983</c:v>
              </c:pt>
              <c:pt idx="22">
                <c:v>11/1/1983</c:v>
              </c:pt>
              <c:pt idx="23">
                <c:v>12/1/1983</c:v>
              </c:pt>
              <c:pt idx="24">
                <c:v>1/1/1984</c:v>
              </c:pt>
              <c:pt idx="25">
                <c:v>2/1/1984</c:v>
              </c:pt>
              <c:pt idx="26">
                <c:v>3/1/1984</c:v>
              </c:pt>
              <c:pt idx="27">
                <c:v>4/1/1984</c:v>
              </c:pt>
              <c:pt idx="28">
                <c:v>5/1/1984</c:v>
              </c:pt>
              <c:pt idx="29">
                <c:v>6/1/1984</c:v>
              </c:pt>
              <c:pt idx="30">
                <c:v>7/1/1984</c:v>
              </c:pt>
              <c:pt idx="31">
                <c:v>8/1/1984</c:v>
              </c:pt>
              <c:pt idx="32">
                <c:v>9/1/1984</c:v>
              </c:pt>
              <c:pt idx="33">
                <c:v>10/1/1984</c:v>
              </c:pt>
              <c:pt idx="34">
                <c:v>11/1/1984</c:v>
              </c:pt>
              <c:pt idx="35">
                <c:v>12/1/1984</c:v>
              </c:pt>
              <c:pt idx="36">
                <c:v>1/1/1985</c:v>
              </c:pt>
              <c:pt idx="37">
                <c:v>2/1/1985</c:v>
              </c:pt>
              <c:pt idx="38">
                <c:v>3/1/1985</c:v>
              </c:pt>
              <c:pt idx="39">
                <c:v>4/1/1985</c:v>
              </c:pt>
              <c:pt idx="40">
                <c:v>5/1/1985</c:v>
              </c:pt>
              <c:pt idx="41">
                <c:v>6/1/1985</c:v>
              </c:pt>
              <c:pt idx="42">
                <c:v>7/1/1985</c:v>
              </c:pt>
              <c:pt idx="43">
                <c:v>8/1/1985</c:v>
              </c:pt>
              <c:pt idx="44">
                <c:v>9/1/1985</c:v>
              </c:pt>
              <c:pt idx="45">
                <c:v>10/1/1985</c:v>
              </c:pt>
              <c:pt idx="46">
                <c:v>11/1/1985</c:v>
              </c:pt>
              <c:pt idx="47">
                <c:v>12/1/1985</c:v>
              </c:pt>
              <c:pt idx="48">
                <c:v>1/1/1986</c:v>
              </c:pt>
              <c:pt idx="49">
                <c:v>2/1/1986</c:v>
              </c:pt>
              <c:pt idx="50">
                <c:v>3/1/1986</c:v>
              </c:pt>
              <c:pt idx="51">
                <c:v>4/1/1986</c:v>
              </c:pt>
              <c:pt idx="52">
                <c:v>5/1/1986</c:v>
              </c:pt>
              <c:pt idx="53">
                <c:v>6/1/1986</c:v>
              </c:pt>
              <c:pt idx="54">
                <c:v>7/1/1986</c:v>
              </c:pt>
              <c:pt idx="55">
                <c:v>8/1/1986</c:v>
              </c:pt>
              <c:pt idx="56">
                <c:v>9/1/1986</c:v>
              </c:pt>
              <c:pt idx="57">
                <c:v>10/1/1986</c:v>
              </c:pt>
              <c:pt idx="58">
                <c:v>11/1/1986</c:v>
              </c:pt>
              <c:pt idx="59">
                <c:v>12/1/1986</c:v>
              </c:pt>
              <c:pt idx="60">
                <c:v>1/1/1987</c:v>
              </c:pt>
              <c:pt idx="61">
                <c:v>2/1/1987</c:v>
              </c:pt>
              <c:pt idx="62">
                <c:v>3/1/1987</c:v>
              </c:pt>
              <c:pt idx="63">
                <c:v>4/1/1987</c:v>
              </c:pt>
              <c:pt idx="64">
                <c:v>5/1/1987</c:v>
              </c:pt>
              <c:pt idx="65">
                <c:v>6/1/1987</c:v>
              </c:pt>
              <c:pt idx="66">
                <c:v>7/1/1987</c:v>
              </c:pt>
              <c:pt idx="67">
                <c:v>8/1/1987</c:v>
              </c:pt>
              <c:pt idx="68">
                <c:v>9/1/1987</c:v>
              </c:pt>
              <c:pt idx="69">
                <c:v>10/1/1987</c:v>
              </c:pt>
              <c:pt idx="70">
                <c:v>11/1/1987</c:v>
              </c:pt>
              <c:pt idx="71">
                <c:v>12/1/1987</c:v>
              </c:pt>
              <c:pt idx="72">
                <c:v>1/1/1988</c:v>
              </c:pt>
              <c:pt idx="73">
                <c:v>2/1/1988</c:v>
              </c:pt>
              <c:pt idx="74">
                <c:v>3/1/1988</c:v>
              </c:pt>
              <c:pt idx="75">
                <c:v>4/1/1988</c:v>
              </c:pt>
              <c:pt idx="76">
                <c:v>5/1/1988</c:v>
              </c:pt>
              <c:pt idx="77">
                <c:v>6/1/1988</c:v>
              </c:pt>
              <c:pt idx="78">
                <c:v>7/1/1988</c:v>
              </c:pt>
              <c:pt idx="79">
                <c:v>8/1/1988</c:v>
              </c:pt>
              <c:pt idx="80">
                <c:v>9/1/1988</c:v>
              </c:pt>
              <c:pt idx="81">
                <c:v>10/1/1988</c:v>
              </c:pt>
              <c:pt idx="82">
                <c:v>11/1/1988</c:v>
              </c:pt>
              <c:pt idx="83">
                <c:v>12/1/1988</c:v>
              </c:pt>
              <c:pt idx="84">
                <c:v>1/1/1989</c:v>
              </c:pt>
              <c:pt idx="85">
                <c:v>2/1/1989</c:v>
              </c:pt>
              <c:pt idx="86">
                <c:v>3/1/1989</c:v>
              </c:pt>
              <c:pt idx="87">
                <c:v>4/1/1989</c:v>
              </c:pt>
              <c:pt idx="88">
                <c:v>5/1/1989</c:v>
              </c:pt>
              <c:pt idx="89">
                <c:v>6/1/1989</c:v>
              </c:pt>
              <c:pt idx="90">
                <c:v>7/1/1989</c:v>
              </c:pt>
              <c:pt idx="91">
                <c:v>8/1/1989</c:v>
              </c:pt>
              <c:pt idx="92">
                <c:v>9/1/1989</c:v>
              </c:pt>
              <c:pt idx="93">
                <c:v>10/1/1989</c:v>
              </c:pt>
              <c:pt idx="94">
                <c:v>11/1/1989</c:v>
              </c:pt>
              <c:pt idx="95">
                <c:v>12/1/1989</c:v>
              </c:pt>
              <c:pt idx="96">
                <c:v>1/1/1990</c:v>
              </c:pt>
              <c:pt idx="97">
                <c:v>2/1/1990</c:v>
              </c:pt>
              <c:pt idx="98">
                <c:v>3/1/1990</c:v>
              </c:pt>
              <c:pt idx="99">
                <c:v>4/1/1990</c:v>
              </c:pt>
              <c:pt idx="100">
                <c:v>5/1/1990</c:v>
              </c:pt>
              <c:pt idx="101">
                <c:v>6/1/1990</c:v>
              </c:pt>
              <c:pt idx="102">
                <c:v>7/1/1990</c:v>
              </c:pt>
              <c:pt idx="103">
                <c:v>8/1/1990</c:v>
              </c:pt>
              <c:pt idx="104">
                <c:v>9/1/1990</c:v>
              </c:pt>
              <c:pt idx="105">
                <c:v>10/1/1990</c:v>
              </c:pt>
              <c:pt idx="106">
                <c:v>11/1/1990</c:v>
              </c:pt>
              <c:pt idx="107">
                <c:v>12/1/1990</c:v>
              </c:pt>
              <c:pt idx="108">
                <c:v>1/1/1991</c:v>
              </c:pt>
              <c:pt idx="109">
                <c:v>2/1/1991</c:v>
              </c:pt>
              <c:pt idx="110">
                <c:v>3/1/1991</c:v>
              </c:pt>
              <c:pt idx="111">
                <c:v>4/1/1991</c:v>
              </c:pt>
              <c:pt idx="112">
                <c:v>5/1/1991</c:v>
              </c:pt>
              <c:pt idx="113">
                <c:v>6/1/1991</c:v>
              </c:pt>
              <c:pt idx="114">
                <c:v>7/1/1991</c:v>
              </c:pt>
              <c:pt idx="115">
                <c:v>8/1/1991</c:v>
              </c:pt>
              <c:pt idx="116">
                <c:v>9/1/1991</c:v>
              </c:pt>
              <c:pt idx="117">
                <c:v>10/1/1991</c:v>
              </c:pt>
              <c:pt idx="118">
                <c:v>11/1/1991</c:v>
              </c:pt>
              <c:pt idx="119">
                <c:v>12/1/1991</c:v>
              </c:pt>
              <c:pt idx="120">
                <c:v>1/1/1992</c:v>
              </c:pt>
              <c:pt idx="121">
                <c:v>2/1/1992</c:v>
              </c:pt>
              <c:pt idx="122">
                <c:v>3/1/1992</c:v>
              </c:pt>
              <c:pt idx="123">
                <c:v>4/1/1992</c:v>
              </c:pt>
              <c:pt idx="124">
                <c:v>5/1/1992</c:v>
              </c:pt>
              <c:pt idx="125">
                <c:v>6/1/1992</c:v>
              </c:pt>
              <c:pt idx="126">
                <c:v>7/1/1992</c:v>
              </c:pt>
              <c:pt idx="127">
                <c:v>8/1/1992</c:v>
              </c:pt>
              <c:pt idx="128">
                <c:v>9/1/1992</c:v>
              </c:pt>
              <c:pt idx="129">
                <c:v>10/1/1992</c:v>
              </c:pt>
              <c:pt idx="130">
                <c:v>11/1/1992</c:v>
              </c:pt>
              <c:pt idx="131">
                <c:v>12/1/1992</c:v>
              </c:pt>
              <c:pt idx="132">
                <c:v>1/1/1993</c:v>
              </c:pt>
              <c:pt idx="133">
                <c:v>2/1/1993</c:v>
              </c:pt>
              <c:pt idx="134">
                <c:v>3/1/1993</c:v>
              </c:pt>
              <c:pt idx="135">
                <c:v>4/1/1993</c:v>
              </c:pt>
              <c:pt idx="136">
                <c:v>5/1/1993</c:v>
              </c:pt>
              <c:pt idx="137">
                <c:v>6/1/1993</c:v>
              </c:pt>
              <c:pt idx="138">
                <c:v>7/1/1993</c:v>
              </c:pt>
              <c:pt idx="139">
                <c:v>8/1/1993</c:v>
              </c:pt>
              <c:pt idx="140">
                <c:v>9/1/1993</c:v>
              </c:pt>
              <c:pt idx="141">
                <c:v>10/1/1993</c:v>
              </c:pt>
              <c:pt idx="142">
                <c:v>11/1/1993</c:v>
              </c:pt>
              <c:pt idx="143">
                <c:v>12/1/1993</c:v>
              </c:pt>
              <c:pt idx="144">
                <c:v>1/1/1994</c:v>
              </c:pt>
              <c:pt idx="145">
                <c:v>2/1/1994</c:v>
              </c:pt>
              <c:pt idx="146">
                <c:v>3/1/1994</c:v>
              </c:pt>
              <c:pt idx="147">
                <c:v>4/1/1994</c:v>
              </c:pt>
              <c:pt idx="148">
                <c:v>5/1/1994</c:v>
              </c:pt>
              <c:pt idx="149">
                <c:v>6/1/1994</c:v>
              </c:pt>
              <c:pt idx="150">
                <c:v>7/1/1994</c:v>
              </c:pt>
              <c:pt idx="151">
                <c:v>8/1/1994</c:v>
              </c:pt>
              <c:pt idx="152">
                <c:v>9/1/1994</c:v>
              </c:pt>
              <c:pt idx="153">
                <c:v>10/1/1994</c:v>
              </c:pt>
              <c:pt idx="154">
                <c:v>11/1/1994</c:v>
              </c:pt>
              <c:pt idx="155">
                <c:v>12/1/1994</c:v>
              </c:pt>
              <c:pt idx="156">
                <c:v>1/1/1995</c:v>
              </c:pt>
              <c:pt idx="157">
                <c:v>2/1/1995</c:v>
              </c:pt>
              <c:pt idx="158">
                <c:v>3/1/1995</c:v>
              </c:pt>
              <c:pt idx="159">
                <c:v>4/1/1995</c:v>
              </c:pt>
              <c:pt idx="160">
                <c:v>5/1/1995</c:v>
              </c:pt>
              <c:pt idx="161">
                <c:v>6/1/1995</c:v>
              </c:pt>
              <c:pt idx="162">
                <c:v>7/1/1995</c:v>
              </c:pt>
              <c:pt idx="163">
                <c:v>8/1/1995</c:v>
              </c:pt>
              <c:pt idx="164">
                <c:v>9/1/1995</c:v>
              </c:pt>
              <c:pt idx="165">
                <c:v>10/1/1995</c:v>
              </c:pt>
              <c:pt idx="166">
                <c:v>11/1/1995</c:v>
              </c:pt>
              <c:pt idx="167">
                <c:v>12/1/1995</c:v>
              </c:pt>
              <c:pt idx="168">
                <c:v>1/1/1996</c:v>
              </c:pt>
              <c:pt idx="169">
                <c:v>2/1/1996</c:v>
              </c:pt>
              <c:pt idx="170">
                <c:v>3/1/1996</c:v>
              </c:pt>
              <c:pt idx="171">
                <c:v>4/1/1996</c:v>
              </c:pt>
              <c:pt idx="172">
                <c:v>5/1/1996</c:v>
              </c:pt>
              <c:pt idx="173">
                <c:v>6/1/1996</c:v>
              </c:pt>
              <c:pt idx="174">
                <c:v>7/1/1996</c:v>
              </c:pt>
              <c:pt idx="175">
                <c:v>8/1/1996</c:v>
              </c:pt>
              <c:pt idx="176">
                <c:v>9/1/1996</c:v>
              </c:pt>
              <c:pt idx="177">
                <c:v>10/1/1996</c:v>
              </c:pt>
              <c:pt idx="178">
                <c:v>11/1/1996</c:v>
              </c:pt>
              <c:pt idx="179">
                <c:v>12/1/1996</c:v>
              </c:pt>
              <c:pt idx="180">
                <c:v>1/1/1997</c:v>
              </c:pt>
              <c:pt idx="181">
                <c:v>2/1/1997</c:v>
              </c:pt>
              <c:pt idx="182">
                <c:v>3/1/1997</c:v>
              </c:pt>
              <c:pt idx="183">
                <c:v>4/1/1997</c:v>
              </c:pt>
              <c:pt idx="184">
                <c:v>5/1/1997</c:v>
              </c:pt>
              <c:pt idx="185">
                <c:v>6/1/1997</c:v>
              </c:pt>
              <c:pt idx="186">
                <c:v>7/1/1997</c:v>
              </c:pt>
              <c:pt idx="187">
                <c:v>8/1/1997</c:v>
              </c:pt>
              <c:pt idx="188">
                <c:v>9/1/1997</c:v>
              </c:pt>
              <c:pt idx="189">
                <c:v>10/1/1997</c:v>
              </c:pt>
              <c:pt idx="190">
                <c:v>11/1/1997</c:v>
              </c:pt>
              <c:pt idx="191">
                <c:v>12/1/1997</c:v>
              </c:pt>
              <c:pt idx="192">
                <c:v>1/1/1998</c:v>
              </c:pt>
              <c:pt idx="193">
                <c:v>2/1/1998</c:v>
              </c:pt>
              <c:pt idx="194">
                <c:v>3/1/1998</c:v>
              </c:pt>
              <c:pt idx="195">
                <c:v>4/1/1998</c:v>
              </c:pt>
              <c:pt idx="196">
                <c:v>5/1/1998</c:v>
              </c:pt>
              <c:pt idx="197">
                <c:v>6/1/1998</c:v>
              </c:pt>
              <c:pt idx="198">
                <c:v>7/1/1998</c:v>
              </c:pt>
              <c:pt idx="199">
                <c:v>8/1/1998</c:v>
              </c:pt>
              <c:pt idx="200">
                <c:v>9/1/1998</c:v>
              </c:pt>
              <c:pt idx="201">
                <c:v>10/1/1998</c:v>
              </c:pt>
              <c:pt idx="202">
                <c:v>11/1/1998</c:v>
              </c:pt>
              <c:pt idx="203">
                <c:v>12/1/1998</c:v>
              </c:pt>
              <c:pt idx="204">
                <c:v>1/1/1999</c:v>
              </c:pt>
              <c:pt idx="205">
                <c:v>2/1/1999</c:v>
              </c:pt>
              <c:pt idx="206">
                <c:v>3/1/1999</c:v>
              </c:pt>
              <c:pt idx="207">
                <c:v>4/1/1999</c:v>
              </c:pt>
              <c:pt idx="208">
                <c:v>5/1/1999</c:v>
              </c:pt>
              <c:pt idx="209">
                <c:v>6/1/1999</c:v>
              </c:pt>
              <c:pt idx="210">
                <c:v>7/1/1999</c:v>
              </c:pt>
              <c:pt idx="211">
                <c:v>8/1/1999</c:v>
              </c:pt>
              <c:pt idx="212">
                <c:v>9/1/1999</c:v>
              </c:pt>
              <c:pt idx="213">
                <c:v>10/1/1999</c:v>
              </c:pt>
              <c:pt idx="214">
                <c:v>11/1/1999</c:v>
              </c:pt>
              <c:pt idx="215">
                <c:v>12/1/1999</c:v>
              </c:pt>
              <c:pt idx="216">
                <c:v>1/1/2000</c:v>
              </c:pt>
              <c:pt idx="217">
                <c:v>2/1/2000</c:v>
              </c:pt>
              <c:pt idx="218">
                <c:v>3/1/2000</c:v>
              </c:pt>
              <c:pt idx="219">
                <c:v>4/1/2000</c:v>
              </c:pt>
              <c:pt idx="220">
                <c:v>5/1/2000</c:v>
              </c:pt>
              <c:pt idx="221">
                <c:v>6/1/2000</c:v>
              </c:pt>
              <c:pt idx="222">
                <c:v>7/1/2000</c:v>
              </c:pt>
              <c:pt idx="223">
                <c:v>8/1/2000</c:v>
              </c:pt>
              <c:pt idx="224">
                <c:v>9/1/2000</c:v>
              </c:pt>
              <c:pt idx="225">
                <c:v>10/1/2000</c:v>
              </c:pt>
              <c:pt idx="226">
                <c:v>11/1/2000</c:v>
              </c:pt>
              <c:pt idx="227">
                <c:v>12/1/2000</c:v>
              </c:pt>
              <c:pt idx="228">
                <c:v>1/1/2001</c:v>
              </c:pt>
              <c:pt idx="229">
                <c:v>2/1/2001</c:v>
              </c:pt>
              <c:pt idx="230">
                <c:v>3/1/2001</c:v>
              </c:pt>
              <c:pt idx="231">
                <c:v>4/1/2001</c:v>
              </c:pt>
              <c:pt idx="232">
                <c:v>5/1/2001</c:v>
              </c:pt>
              <c:pt idx="233">
                <c:v>6/1/2001</c:v>
              </c:pt>
              <c:pt idx="234">
                <c:v>7/1/2001</c:v>
              </c:pt>
              <c:pt idx="235">
                <c:v>8/1/2001</c:v>
              </c:pt>
              <c:pt idx="236">
                <c:v>9/1/2001</c:v>
              </c:pt>
              <c:pt idx="237">
                <c:v>10/1/2001</c:v>
              </c:pt>
              <c:pt idx="238">
                <c:v>11/1/2001</c:v>
              </c:pt>
              <c:pt idx="239">
                <c:v>12/1/2001</c:v>
              </c:pt>
              <c:pt idx="240">
                <c:v>1/1/2002</c:v>
              </c:pt>
              <c:pt idx="241">
                <c:v>2/1/2002</c:v>
              </c:pt>
              <c:pt idx="242">
                <c:v>3/1/2002</c:v>
              </c:pt>
              <c:pt idx="243">
                <c:v>4/1/2002</c:v>
              </c:pt>
              <c:pt idx="244">
                <c:v>5/1/2002</c:v>
              </c:pt>
              <c:pt idx="245">
                <c:v>6/1/2002</c:v>
              </c:pt>
              <c:pt idx="246">
                <c:v>7/1/2002</c:v>
              </c:pt>
              <c:pt idx="247">
                <c:v>8/1/2002</c:v>
              </c:pt>
              <c:pt idx="248">
                <c:v>9/1/2002</c:v>
              </c:pt>
              <c:pt idx="249">
                <c:v>10/1/2002</c:v>
              </c:pt>
              <c:pt idx="250">
                <c:v>11/1/2002</c:v>
              </c:pt>
              <c:pt idx="251">
                <c:v>12/1/2002</c:v>
              </c:pt>
              <c:pt idx="252">
                <c:v>1/1/2003</c:v>
              </c:pt>
              <c:pt idx="253">
                <c:v>2/1/2003</c:v>
              </c:pt>
              <c:pt idx="254">
                <c:v>3/1/2003</c:v>
              </c:pt>
              <c:pt idx="255">
                <c:v>4/1/2003</c:v>
              </c:pt>
              <c:pt idx="256">
                <c:v>5/1/2003</c:v>
              </c:pt>
              <c:pt idx="257">
                <c:v>6/1/2003</c:v>
              </c:pt>
              <c:pt idx="258">
                <c:v>7/1/2003</c:v>
              </c:pt>
              <c:pt idx="259">
                <c:v>8/1/2003</c:v>
              </c:pt>
              <c:pt idx="260">
                <c:v>9/1/2003</c:v>
              </c:pt>
              <c:pt idx="261">
                <c:v>10/1/2003</c:v>
              </c:pt>
              <c:pt idx="262">
                <c:v>11/1/2003</c:v>
              </c:pt>
              <c:pt idx="263">
                <c:v>12/1/2003</c:v>
              </c:pt>
              <c:pt idx="264">
                <c:v>1/1/2004</c:v>
              </c:pt>
              <c:pt idx="265">
                <c:v>2/1/2004</c:v>
              </c:pt>
              <c:pt idx="266">
                <c:v>3/1/2004</c:v>
              </c:pt>
              <c:pt idx="267">
                <c:v>4/1/2004</c:v>
              </c:pt>
              <c:pt idx="268">
                <c:v>5/1/2004</c:v>
              </c:pt>
              <c:pt idx="269">
                <c:v>6/1/2004</c:v>
              </c:pt>
              <c:pt idx="270">
                <c:v>7/1/2004</c:v>
              </c:pt>
              <c:pt idx="271">
                <c:v>8/1/2004</c:v>
              </c:pt>
              <c:pt idx="272">
                <c:v>9/1/2004</c:v>
              </c:pt>
              <c:pt idx="273">
                <c:v>10/1/2004</c:v>
              </c:pt>
              <c:pt idx="274">
                <c:v>11/1/2004</c:v>
              </c:pt>
              <c:pt idx="275">
                <c:v>12/1/2004</c:v>
              </c:pt>
              <c:pt idx="276">
                <c:v>1/1/2005</c:v>
              </c:pt>
              <c:pt idx="277">
                <c:v>2/1/2005</c:v>
              </c:pt>
              <c:pt idx="278">
                <c:v>3/1/2005</c:v>
              </c:pt>
              <c:pt idx="279">
                <c:v>4/1/2005</c:v>
              </c:pt>
              <c:pt idx="280">
                <c:v>5/1/2005</c:v>
              </c:pt>
              <c:pt idx="281">
                <c:v>6/1/2005</c:v>
              </c:pt>
              <c:pt idx="282">
                <c:v>7/1/2005</c:v>
              </c:pt>
              <c:pt idx="283">
                <c:v>8/1/2005</c:v>
              </c:pt>
              <c:pt idx="284">
                <c:v>9/1/2005</c:v>
              </c:pt>
              <c:pt idx="285">
                <c:v>10/1/2005</c:v>
              </c:pt>
              <c:pt idx="286">
                <c:v>11/1/2005</c:v>
              </c:pt>
              <c:pt idx="287">
                <c:v>12/1/2005</c:v>
              </c:pt>
              <c:pt idx="288">
                <c:v>1/1/2006</c:v>
              </c:pt>
              <c:pt idx="289">
                <c:v>2/1/2006</c:v>
              </c:pt>
              <c:pt idx="290">
                <c:v>3/1/2006</c:v>
              </c:pt>
              <c:pt idx="291">
                <c:v>4/1/2006</c:v>
              </c:pt>
              <c:pt idx="292">
                <c:v>5/1/2006</c:v>
              </c:pt>
              <c:pt idx="293">
                <c:v>6/1/2006</c:v>
              </c:pt>
              <c:pt idx="294">
                <c:v>7/1/2006</c:v>
              </c:pt>
              <c:pt idx="295">
                <c:v>8/1/2006</c:v>
              </c:pt>
              <c:pt idx="296">
                <c:v>9/1/2006</c:v>
              </c:pt>
              <c:pt idx="297">
                <c:v>10/1/2006</c:v>
              </c:pt>
              <c:pt idx="298">
                <c:v>11/1/2006</c:v>
              </c:pt>
              <c:pt idx="299">
                <c:v>12/1/2006</c:v>
              </c:pt>
              <c:pt idx="300">
                <c:v>1/1/2007</c:v>
              </c:pt>
              <c:pt idx="301">
                <c:v>2/1/2007</c:v>
              </c:pt>
              <c:pt idx="302">
                <c:v>3/1/2007</c:v>
              </c:pt>
              <c:pt idx="303">
                <c:v>4/1/2007</c:v>
              </c:pt>
              <c:pt idx="304">
                <c:v>5/1/2007</c:v>
              </c:pt>
              <c:pt idx="305">
                <c:v>6/1/2007</c:v>
              </c:pt>
              <c:pt idx="306">
                <c:v>7/1/2007</c:v>
              </c:pt>
              <c:pt idx="307">
                <c:v>8/1/2007</c:v>
              </c:pt>
              <c:pt idx="308">
                <c:v>9/1/2007</c:v>
              </c:pt>
              <c:pt idx="309">
                <c:v>10/1/2007</c:v>
              </c:pt>
              <c:pt idx="310">
                <c:v>11/1/2007</c:v>
              </c:pt>
              <c:pt idx="311">
                <c:v>12/1/2007</c:v>
              </c:pt>
              <c:pt idx="312">
                <c:v>1/1/2008</c:v>
              </c:pt>
              <c:pt idx="313">
                <c:v>2/1/2008</c:v>
              </c:pt>
              <c:pt idx="314">
                <c:v>3/1/2008</c:v>
              </c:pt>
              <c:pt idx="315">
                <c:v>4/1/2008</c:v>
              </c:pt>
              <c:pt idx="316">
                <c:v>5/1/2008</c:v>
              </c:pt>
              <c:pt idx="317">
                <c:v>6/1/2008</c:v>
              </c:pt>
              <c:pt idx="318">
                <c:v>7/1/2008</c:v>
              </c:pt>
              <c:pt idx="319">
                <c:v>8/1/2008</c:v>
              </c:pt>
              <c:pt idx="320">
                <c:v>9/1/2008</c:v>
              </c:pt>
              <c:pt idx="321">
                <c:v>10/1/2008</c:v>
              </c:pt>
              <c:pt idx="322">
                <c:v>11/1/2008</c:v>
              </c:pt>
              <c:pt idx="323">
                <c:v>12/1/2008</c:v>
              </c:pt>
              <c:pt idx="324">
                <c:v>1/1/2009</c:v>
              </c:pt>
              <c:pt idx="325">
                <c:v>2/1/2009</c:v>
              </c:pt>
              <c:pt idx="326">
                <c:v>3/1/2009</c:v>
              </c:pt>
              <c:pt idx="327">
                <c:v>4/1/2009</c:v>
              </c:pt>
              <c:pt idx="328">
                <c:v>5/1/2009</c:v>
              </c:pt>
              <c:pt idx="329">
                <c:v>6/1/2009</c:v>
              </c:pt>
              <c:pt idx="330">
                <c:v>7/1/2009</c:v>
              </c:pt>
              <c:pt idx="331">
                <c:v>8/1/2009</c:v>
              </c:pt>
              <c:pt idx="332">
                <c:v>9/1/2009</c:v>
              </c:pt>
              <c:pt idx="333">
                <c:v>10/1/2009</c:v>
              </c:pt>
              <c:pt idx="334">
                <c:v>11/1/2009</c:v>
              </c:pt>
              <c:pt idx="335">
                <c:v>12/1/2009</c:v>
              </c:pt>
              <c:pt idx="336">
                <c:v>1/1/2010</c:v>
              </c:pt>
              <c:pt idx="337">
                <c:v>2/1/2010</c:v>
              </c:pt>
              <c:pt idx="338">
                <c:v>3/1/2010</c:v>
              </c:pt>
              <c:pt idx="339">
                <c:v>4/1/2010</c:v>
              </c:pt>
              <c:pt idx="340">
                <c:v>5/1/2010</c:v>
              </c:pt>
              <c:pt idx="341">
                <c:v>6/1/2010</c:v>
              </c:pt>
              <c:pt idx="342">
                <c:v>7/1/2010</c:v>
              </c:pt>
              <c:pt idx="343">
                <c:v>8/1/2010</c:v>
              </c:pt>
              <c:pt idx="344">
                <c:v>9/1/2010</c:v>
              </c:pt>
              <c:pt idx="345">
                <c:v>10/1/2010</c:v>
              </c:pt>
              <c:pt idx="346">
                <c:v>11/1/2010</c:v>
              </c:pt>
              <c:pt idx="347">
                <c:v>12/1/2010</c:v>
              </c:pt>
              <c:pt idx="348">
                <c:v>1/1/2011</c:v>
              </c:pt>
              <c:pt idx="349">
                <c:v>2/1/2011</c:v>
              </c:pt>
              <c:pt idx="350">
                <c:v>3/1/2011</c:v>
              </c:pt>
              <c:pt idx="351">
                <c:v>4/1/2011</c:v>
              </c:pt>
              <c:pt idx="352">
                <c:v>5/1/2011</c:v>
              </c:pt>
              <c:pt idx="353">
                <c:v>6/1/2011</c:v>
              </c:pt>
              <c:pt idx="354">
                <c:v>7/1/2011</c:v>
              </c:pt>
              <c:pt idx="355">
                <c:v>8/1/2011</c:v>
              </c:pt>
              <c:pt idx="356">
                <c:v>9/1/2011</c:v>
              </c:pt>
              <c:pt idx="357">
                <c:v>10/1/2011</c:v>
              </c:pt>
              <c:pt idx="358">
                <c:v>11/1/2011</c:v>
              </c:pt>
              <c:pt idx="359">
                <c:v>12/1/2011</c:v>
              </c:pt>
              <c:pt idx="360">
                <c:v>1/1/2012</c:v>
              </c:pt>
              <c:pt idx="361">
                <c:v>2/1/2012</c:v>
              </c:pt>
              <c:pt idx="362">
                <c:v>3/1/2012</c:v>
              </c:pt>
              <c:pt idx="363">
                <c:v>4/1/2012</c:v>
              </c:pt>
              <c:pt idx="364">
                <c:v>5/1/2012</c:v>
              </c:pt>
              <c:pt idx="365">
                <c:v>6/1/2012</c:v>
              </c:pt>
              <c:pt idx="366">
                <c:v>7/1/2012</c:v>
              </c:pt>
              <c:pt idx="367">
                <c:v>8/1/2012</c:v>
              </c:pt>
              <c:pt idx="368">
                <c:v>9/1/2012</c:v>
              </c:pt>
              <c:pt idx="369">
                <c:v>10/1/2012</c:v>
              </c:pt>
              <c:pt idx="370">
                <c:v>11/1/2012</c:v>
              </c:pt>
              <c:pt idx="371">
                <c:v>12/1/2012</c:v>
              </c:pt>
              <c:pt idx="372">
                <c:v>1/1/2013</c:v>
              </c:pt>
              <c:pt idx="373">
                <c:v>2/1/2013</c:v>
              </c:pt>
              <c:pt idx="374">
                <c:v>3/1/2013</c:v>
              </c:pt>
              <c:pt idx="375">
                <c:v>4/1/2013</c:v>
              </c:pt>
              <c:pt idx="376">
                <c:v>5/1/2013</c:v>
              </c:pt>
              <c:pt idx="377">
                <c:v>6/1/2013</c:v>
              </c:pt>
              <c:pt idx="378">
                <c:v>7/1/2013</c:v>
              </c:pt>
              <c:pt idx="379">
                <c:v>8/1/2013</c:v>
              </c:pt>
              <c:pt idx="380">
                <c:v>9/1/2013</c:v>
              </c:pt>
              <c:pt idx="381">
                <c:v>10/1/2013</c:v>
              </c:pt>
              <c:pt idx="382">
                <c:v>11/1/2013</c:v>
              </c:pt>
              <c:pt idx="383">
                <c:v>12/1/2013</c:v>
              </c:pt>
              <c:pt idx="384">
                <c:v>1/1/2014</c:v>
              </c:pt>
              <c:pt idx="385">
                <c:v>2/1/2014</c:v>
              </c:pt>
              <c:pt idx="386">
                <c:v>3/1/2014</c:v>
              </c:pt>
              <c:pt idx="387">
                <c:v>4/1/2014</c:v>
              </c:pt>
              <c:pt idx="388">
                <c:v>5/1/2014</c:v>
              </c:pt>
              <c:pt idx="389">
                <c:v>6/1/2014</c:v>
              </c:pt>
              <c:pt idx="390">
                <c:v>7/1/2014</c:v>
              </c:pt>
              <c:pt idx="391">
                <c:v>8/1/2014</c:v>
              </c:pt>
              <c:pt idx="392">
                <c:v>9/1/2014</c:v>
              </c:pt>
              <c:pt idx="393">
                <c:v>10/1/2014</c:v>
              </c:pt>
              <c:pt idx="394">
                <c:v>11/1/2014</c:v>
              </c:pt>
              <c:pt idx="395">
                <c:v>12/1/2014</c:v>
              </c:pt>
              <c:pt idx="396">
                <c:v>1/1/2015</c:v>
              </c:pt>
              <c:pt idx="397">
                <c:v>2/1/2015</c:v>
              </c:pt>
              <c:pt idx="398">
                <c:v>3/1/2015</c:v>
              </c:pt>
              <c:pt idx="399">
                <c:v>4/1/2015</c:v>
              </c:pt>
              <c:pt idx="400">
                <c:v>5/1/2015</c:v>
              </c:pt>
              <c:pt idx="401">
                <c:v>6/1/2015</c:v>
              </c:pt>
              <c:pt idx="402">
                <c:v>7/1/2015</c:v>
              </c:pt>
              <c:pt idx="403">
                <c:v>8/1/2015</c:v>
              </c:pt>
              <c:pt idx="404">
                <c:v>9/1/2015</c:v>
              </c:pt>
              <c:pt idx="405">
                <c:v>10/1/2015</c:v>
              </c:pt>
              <c:pt idx="406">
                <c:v>11/1/2015</c:v>
              </c:pt>
              <c:pt idx="407">
                <c:v>12/1/2015</c:v>
              </c:pt>
              <c:pt idx="408">
                <c:v>1/1/2016</c:v>
              </c:pt>
              <c:pt idx="409">
                <c:v>2/1/2016</c:v>
              </c:pt>
              <c:pt idx="410">
                <c:v>3/1/2016</c:v>
              </c:pt>
              <c:pt idx="411">
                <c:v>4/1/2016</c:v>
              </c:pt>
              <c:pt idx="412">
                <c:v>5/1/2016</c:v>
              </c:pt>
              <c:pt idx="413">
                <c:v>6/1/2016</c:v>
              </c:pt>
              <c:pt idx="414">
                <c:v>7/1/2016</c:v>
              </c:pt>
              <c:pt idx="415">
                <c:v>8/1/2016</c:v>
              </c:pt>
              <c:pt idx="416">
                <c:v>9/1/2016</c:v>
              </c:pt>
              <c:pt idx="417">
                <c:v>10/1/2016</c:v>
              </c:pt>
              <c:pt idx="418">
                <c:v>11/1/2016</c:v>
              </c:pt>
              <c:pt idx="419">
                <c:v>12/1/2016</c:v>
              </c:pt>
              <c:pt idx="420">
                <c:v>1/1/2017</c:v>
              </c:pt>
              <c:pt idx="421">
                <c:v>2/1/2017</c:v>
              </c:pt>
              <c:pt idx="422">
                <c:v>3/1/2017</c:v>
              </c:pt>
              <c:pt idx="423">
                <c:v>4/1/2017</c:v>
              </c:pt>
              <c:pt idx="424">
                <c:v>5/1/2017</c:v>
              </c:pt>
              <c:pt idx="425">
                <c:v>6/1/2017</c:v>
              </c:pt>
              <c:pt idx="426">
                <c:v>7/1/2017</c:v>
              </c:pt>
              <c:pt idx="427">
                <c:v>8/1/2017</c:v>
              </c:pt>
              <c:pt idx="428">
                <c:v>9/1/2017</c:v>
              </c:pt>
              <c:pt idx="429">
                <c:v>10/1/2017</c:v>
              </c:pt>
              <c:pt idx="430">
                <c:v>11/1/2017</c:v>
              </c:pt>
              <c:pt idx="431">
                <c:v>12/1/2017</c:v>
              </c:pt>
              <c:pt idx="432">
                <c:v>1/1/2018</c:v>
              </c:pt>
              <c:pt idx="433">
                <c:v>2/1/2018</c:v>
              </c:pt>
              <c:pt idx="434">
                <c:v>3/1/2018</c:v>
              </c:pt>
              <c:pt idx="435">
                <c:v>4/1/2018</c:v>
              </c:pt>
              <c:pt idx="436">
                <c:v>5/1/2018</c:v>
              </c:pt>
              <c:pt idx="437">
                <c:v>6/1/2018</c:v>
              </c:pt>
              <c:pt idx="438">
                <c:v>7/1/2018</c:v>
              </c:pt>
              <c:pt idx="439">
                <c:v>8/1/2018</c:v>
              </c:pt>
              <c:pt idx="440">
                <c:v>9/1/2018</c:v>
              </c:pt>
              <c:pt idx="441">
                <c:v>10/1/2018</c:v>
              </c:pt>
              <c:pt idx="442">
                <c:v>11/1/2018</c:v>
              </c:pt>
              <c:pt idx="443">
                <c:v>12/1/2018</c:v>
              </c:pt>
              <c:pt idx="444">
                <c:v>1/1/2019</c:v>
              </c:pt>
              <c:pt idx="445">
                <c:v>2/1/2019</c:v>
              </c:pt>
              <c:pt idx="446">
                <c:v>3/1/2019</c:v>
              </c:pt>
              <c:pt idx="447">
                <c:v>4/1/2019</c:v>
              </c:pt>
              <c:pt idx="448">
                <c:v>5/1/2019</c:v>
              </c:pt>
              <c:pt idx="449">
                <c:v>6/1/2019</c:v>
              </c:pt>
              <c:pt idx="450">
                <c:v>7/1/2019</c:v>
              </c:pt>
              <c:pt idx="451">
                <c:v>8/1/2019</c:v>
              </c:pt>
              <c:pt idx="452">
                <c:v>9/1/2019</c:v>
              </c:pt>
              <c:pt idx="453">
                <c:v>10/1/2019</c:v>
              </c:pt>
              <c:pt idx="454">
                <c:v>11/1/2019</c:v>
              </c:pt>
            </c:strLit>
          </c:cat>
          <c:val>
            <c:numLit>
              <c:formatCode>General</c:formatCode>
              <c:ptCount val="455"/>
              <c:pt idx="0">
                <c:v>1</c:v>
              </c:pt>
              <c:pt idx="1">
                <c:v>1</c:v>
              </c:pt>
              <c:pt idx="2">
                <c:v>1</c:v>
              </c:pt>
              <c:pt idx="3">
                <c:v>1</c:v>
              </c:pt>
              <c:pt idx="4">
                <c:v>1</c:v>
              </c:pt>
              <c:pt idx="5">
                <c:v>1</c:v>
              </c:pt>
              <c:pt idx="6">
                <c:v>1</c:v>
              </c:pt>
              <c:pt idx="7">
                <c:v>1</c:v>
              </c:pt>
              <c:pt idx="8">
                <c:v>1</c:v>
              </c:pt>
              <c:pt idx="9">
                <c:v>1</c:v>
              </c:pt>
              <c:pt idx="10">
                <c:v>1</c:v>
              </c:pt>
              <c:pt idx="11">
                <c:v>0</c:v>
              </c:pt>
              <c:pt idx="12">
                <c:v>0</c:v>
              </c:pt>
              <c:pt idx="13">
                <c:v>0</c:v>
              </c:pt>
              <c:pt idx="14">
                <c:v>0</c:v>
              </c:pt>
              <c:pt idx="15">
                <c:v>0</c:v>
              </c:pt>
              <c:pt idx="16">
                <c:v>0</c:v>
              </c:pt>
              <c:pt idx="17">
                <c:v>0</c:v>
              </c:pt>
              <c:pt idx="18">
                <c:v>0</c:v>
              </c:pt>
              <c:pt idx="19">
                <c:v>0</c:v>
              </c:pt>
              <c:pt idx="20">
                <c:v>0</c:v>
              </c:pt>
              <c:pt idx="21">
                <c:v>0</c:v>
              </c:pt>
              <c:pt idx="22">
                <c:v>0</c:v>
              </c:pt>
              <c:pt idx="23">
                <c:v>0</c:v>
              </c:pt>
              <c:pt idx="24">
                <c:v>0</c:v>
              </c:pt>
              <c:pt idx="25">
                <c:v>0</c:v>
              </c:pt>
              <c:pt idx="26">
                <c:v>0</c:v>
              </c:pt>
              <c:pt idx="27">
                <c:v>0</c:v>
              </c:pt>
              <c:pt idx="28">
                <c:v>0</c:v>
              </c:pt>
              <c:pt idx="29">
                <c:v>0</c:v>
              </c:pt>
              <c:pt idx="30">
                <c:v>0</c:v>
              </c:pt>
              <c:pt idx="31">
                <c:v>0</c:v>
              </c:pt>
              <c:pt idx="32">
                <c:v>0</c:v>
              </c:pt>
              <c:pt idx="33">
                <c:v>0</c:v>
              </c:pt>
              <c:pt idx="34">
                <c:v>0</c:v>
              </c:pt>
              <c:pt idx="35">
                <c:v>0</c:v>
              </c:pt>
              <c:pt idx="36">
                <c:v>0</c:v>
              </c:pt>
              <c:pt idx="37">
                <c:v>0</c:v>
              </c:pt>
              <c:pt idx="38">
                <c:v>0</c:v>
              </c:pt>
              <c:pt idx="39">
                <c:v>0</c:v>
              </c:pt>
              <c:pt idx="40">
                <c:v>0</c:v>
              </c:pt>
              <c:pt idx="41">
                <c:v>0</c:v>
              </c:pt>
              <c:pt idx="42">
                <c:v>0</c:v>
              </c:pt>
              <c:pt idx="43">
                <c:v>0</c:v>
              </c:pt>
              <c:pt idx="44">
                <c:v>0</c:v>
              </c:pt>
              <c:pt idx="45">
                <c:v>0</c:v>
              </c:pt>
              <c:pt idx="46">
                <c:v>0</c:v>
              </c:pt>
              <c:pt idx="47">
                <c:v>0</c:v>
              </c:pt>
              <c:pt idx="48">
                <c:v>0</c:v>
              </c:pt>
              <c:pt idx="49">
                <c:v>0</c:v>
              </c:pt>
              <c:pt idx="50">
                <c:v>0</c:v>
              </c:pt>
              <c:pt idx="51">
                <c:v>0</c:v>
              </c:pt>
              <c:pt idx="52">
                <c:v>0</c:v>
              </c:pt>
              <c:pt idx="53">
                <c:v>0</c:v>
              </c:pt>
              <c:pt idx="54">
                <c:v>0</c:v>
              </c:pt>
              <c:pt idx="55">
                <c:v>0</c:v>
              </c:pt>
              <c:pt idx="56">
                <c:v>0</c:v>
              </c:pt>
              <c:pt idx="57">
                <c:v>0</c:v>
              </c:pt>
              <c:pt idx="58">
                <c:v>0</c:v>
              </c:pt>
              <c:pt idx="59">
                <c:v>0</c:v>
              </c:pt>
              <c:pt idx="60">
                <c:v>0</c:v>
              </c:pt>
              <c:pt idx="61">
                <c:v>0</c:v>
              </c:pt>
              <c:pt idx="62">
                <c:v>0</c:v>
              </c:pt>
              <c:pt idx="63">
                <c:v>0</c:v>
              </c:pt>
              <c:pt idx="64">
                <c:v>0</c:v>
              </c:pt>
              <c:pt idx="65">
                <c:v>0</c:v>
              </c:pt>
              <c:pt idx="66">
                <c:v>0</c:v>
              </c:pt>
              <c:pt idx="67">
                <c:v>0</c:v>
              </c:pt>
              <c:pt idx="68">
                <c:v>0</c:v>
              </c:pt>
              <c:pt idx="69">
                <c:v>0</c:v>
              </c:pt>
              <c:pt idx="70">
                <c:v>0</c:v>
              </c:pt>
              <c:pt idx="71">
                <c:v>0</c:v>
              </c:pt>
              <c:pt idx="72">
                <c:v>0</c:v>
              </c:pt>
              <c:pt idx="73">
                <c:v>0</c:v>
              </c:pt>
              <c:pt idx="74">
                <c:v>0</c:v>
              </c:pt>
              <c:pt idx="75">
                <c:v>0</c:v>
              </c:pt>
              <c:pt idx="76">
                <c:v>0</c:v>
              </c:pt>
              <c:pt idx="77">
                <c:v>0</c:v>
              </c:pt>
              <c:pt idx="78">
                <c:v>0</c:v>
              </c:pt>
              <c:pt idx="79">
                <c:v>0</c:v>
              </c:pt>
              <c:pt idx="80">
                <c:v>0</c:v>
              </c:pt>
              <c:pt idx="81">
                <c:v>0</c:v>
              </c:pt>
              <c:pt idx="82">
                <c:v>0</c:v>
              </c:pt>
              <c:pt idx="83">
                <c:v>0</c:v>
              </c:pt>
              <c:pt idx="84">
                <c:v>0</c:v>
              </c:pt>
              <c:pt idx="85">
                <c:v>0</c:v>
              </c:pt>
              <c:pt idx="86">
                <c:v>0</c:v>
              </c:pt>
              <c:pt idx="87">
                <c:v>0</c:v>
              </c:pt>
              <c:pt idx="88">
                <c:v>0</c:v>
              </c:pt>
              <c:pt idx="89">
                <c:v>0</c:v>
              </c:pt>
              <c:pt idx="90">
                <c:v>0</c:v>
              </c:pt>
              <c:pt idx="91">
                <c:v>0</c:v>
              </c:pt>
              <c:pt idx="92">
                <c:v>0</c:v>
              </c:pt>
              <c:pt idx="93">
                <c:v>0</c:v>
              </c:pt>
              <c:pt idx="94">
                <c:v>0</c:v>
              </c:pt>
              <c:pt idx="95">
                <c:v>0</c:v>
              </c:pt>
              <c:pt idx="96">
                <c:v>0</c:v>
              </c:pt>
              <c:pt idx="97">
                <c:v>0</c:v>
              </c:pt>
              <c:pt idx="98">
                <c:v>0</c:v>
              </c:pt>
              <c:pt idx="99">
                <c:v>0</c:v>
              </c:pt>
              <c:pt idx="100">
                <c:v>0</c:v>
              </c:pt>
              <c:pt idx="101">
                <c:v>0</c:v>
              </c:pt>
              <c:pt idx="102">
                <c:v>0</c:v>
              </c:pt>
              <c:pt idx="103">
                <c:v>1</c:v>
              </c:pt>
              <c:pt idx="104">
                <c:v>1</c:v>
              </c:pt>
              <c:pt idx="105">
                <c:v>1</c:v>
              </c:pt>
              <c:pt idx="106">
                <c:v>1</c:v>
              </c:pt>
              <c:pt idx="107">
                <c:v>1</c:v>
              </c:pt>
              <c:pt idx="108">
                <c:v>1</c:v>
              </c:pt>
              <c:pt idx="109">
                <c:v>1</c:v>
              </c:pt>
              <c:pt idx="110">
                <c:v>1</c:v>
              </c:pt>
              <c:pt idx="111">
                <c:v>0</c:v>
              </c:pt>
              <c:pt idx="112">
                <c:v>0</c:v>
              </c:pt>
              <c:pt idx="113">
                <c:v>0</c:v>
              </c:pt>
              <c:pt idx="114">
                <c:v>0</c:v>
              </c:pt>
              <c:pt idx="115">
                <c:v>0</c:v>
              </c:pt>
              <c:pt idx="116">
                <c:v>0</c:v>
              </c:pt>
              <c:pt idx="117">
                <c:v>0</c:v>
              </c:pt>
              <c:pt idx="118">
                <c:v>0</c:v>
              </c:pt>
              <c:pt idx="119">
                <c:v>0</c:v>
              </c:pt>
              <c:pt idx="120">
                <c:v>0</c:v>
              </c:pt>
              <c:pt idx="121">
                <c:v>0</c:v>
              </c:pt>
              <c:pt idx="122">
                <c:v>0</c:v>
              </c:pt>
              <c:pt idx="123">
                <c:v>0</c:v>
              </c:pt>
              <c:pt idx="124">
                <c:v>0</c:v>
              </c:pt>
              <c:pt idx="125">
                <c:v>0</c:v>
              </c:pt>
              <c:pt idx="126">
                <c:v>0</c:v>
              </c:pt>
              <c:pt idx="127">
                <c:v>0</c:v>
              </c:pt>
              <c:pt idx="128">
                <c:v>0</c:v>
              </c:pt>
              <c:pt idx="129">
                <c:v>0</c:v>
              </c:pt>
              <c:pt idx="130">
                <c:v>0</c:v>
              </c:pt>
              <c:pt idx="131">
                <c:v>0</c:v>
              </c:pt>
              <c:pt idx="132">
                <c:v>0</c:v>
              </c:pt>
              <c:pt idx="133">
                <c:v>0</c:v>
              </c:pt>
              <c:pt idx="134">
                <c:v>0</c:v>
              </c:pt>
              <c:pt idx="135">
                <c:v>0</c:v>
              </c:pt>
              <c:pt idx="136">
                <c:v>0</c:v>
              </c:pt>
              <c:pt idx="137">
                <c:v>0</c:v>
              </c:pt>
              <c:pt idx="138">
                <c:v>0</c:v>
              </c:pt>
              <c:pt idx="139">
                <c:v>0</c:v>
              </c:pt>
              <c:pt idx="140">
                <c:v>0</c:v>
              </c:pt>
              <c:pt idx="141">
                <c:v>0</c:v>
              </c:pt>
              <c:pt idx="142">
                <c:v>0</c:v>
              </c:pt>
              <c:pt idx="143">
                <c:v>0</c:v>
              </c:pt>
              <c:pt idx="144">
                <c:v>0</c:v>
              </c:pt>
              <c:pt idx="145">
                <c:v>0</c:v>
              </c:pt>
              <c:pt idx="146">
                <c:v>0</c:v>
              </c:pt>
              <c:pt idx="147">
                <c:v>0</c:v>
              </c:pt>
              <c:pt idx="148">
                <c:v>0</c:v>
              </c:pt>
              <c:pt idx="149">
                <c:v>0</c:v>
              </c:pt>
              <c:pt idx="150">
                <c:v>0</c:v>
              </c:pt>
              <c:pt idx="151">
                <c:v>0</c:v>
              </c:pt>
              <c:pt idx="152">
                <c:v>0</c:v>
              </c:pt>
              <c:pt idx="153">
                <c:v>0</c:v>
              </c:pt>
              <c:pt idx="154">
                <c:v>0</c:v>
              </c:pt>
              <c:pt idx="155">
                <c:v>0</c:v>
              </c:pt>
              <c:pt idx="156">
                <c:v>0</c:v>
              </c:pt>
              <c:pt idx="157">
                <c:v>0</c:v>
              </c:pt>
              <c:pt idx="158">
                <c:v>0</c:v>
              </c:pt>
              <c:pt idx="159">
                <c:v>0</c:v>
              </c:pt>
              <c:pt idx="160">
                <c:v>0</c:v>
              </c:pt>
              <c:pt idx="161">
                <c:v>0</c:v>
              </c:pt>
              <c:pt idx="162">
                <c:v>0</c:v>
              </c:pt>
              <c:pt idx="163">
                <c:v>0</c:v>
              </c:pt>
              <c:pt idx="164">
                <c:v>0</c:v>
              </c:pt>
              <c:pt idx="165">
                <c:v>0</c:v>
              </c:pt>
              <c:pt idx="166">
                <c:v>0</c:v>
              </c:pt>
              <c:pt idx="167">
                <c:v>0</c:v>
              </c:pt>
              <c:pt idx="168">
                <c:v>0</c:v>
              </c:pt>
              <c:pt idx="169">
                <c:v>0</c:v>
              </c:pt>
              <c:pt idx="170">
                <c:v>0</c:v>
              </c:pt>
              <c:pt idx="171">
                <c:v>0</c:v>
              </c:pt>
              <c:pt idx="172">
                <c:v>0</c:v>
              </c:pt>
              <c:pt idx="173">
                <c:v>0</c:v>
              </c:pt>
              <c:pt idx="174">
                <c:v>0</c:v>
              </c:pt>
              <c:pt idx="175">
                <c:v>0</c:v>
              </c:pt>
              <c:pt idx="176">
                <c:v>0</c:v>
              </c:pt>
              <c:pt idx="177">
                <c:v>0</c:v>
              </c:pt>
              <c:pt idx="178">
                <c:v>0</c:v>
              </c:pt>
              <c:pt idx="179">
                <c:v>0</c:v>
              </c:pt>
              <c:pt idx="180">
                <c:v>0</c:v>
              </c:pt>
              <c:pt idx="181">
                <c:v>0</c:v>
              </c:pt>
              <c:pt idx="182">
                <c:v>0</c:v>
              </c:pt>
              <c:pt idx="183">
                <c:v>0</c:v>
              </c:pt>
              <c:pt idx="184">
                <c:v>0</c:v>
              </c:pt>
              <c:pt idx="185">
                <c:v>0</c:v>
              </c:pt>
              <c:pt idx="186">
                <c:v>0</c:v>
              </c:pt>
              <c:pt idx="187">
                <c:v>0</c:v>
              </c:pt>
              <c:pt idx="188">
                <c:v>0</c:v>
              </c:pt>
              <c:pt idx="189">
                <c:v>0</c:v>
              </c:pt>
              <c:pt idx="190">
                <c:v>0</c:v>
              </c:pt>
              <c:pt idx="191">
                <c:v>0</c:v>
              </c:pt>
              <c:pt idx="192">
                <c:v>0</c:v>
              </c:pt>
              <c:pt idx="193">
                <c:v>0</c:v>
              </c:pt>
              <c:pt idx="194">
                <c:v>0</c:v>
              </c:pt>
              <c:pt idx="195">
                <c:v>0</c:v>
              </c:pt>
              <c:pt idx="196">
                <c:v>0</c:v>
              </c:pt>
              <c:pt idx="197">
                <c:v>0</c:v>
              </c:pt>
              <c:pt idx="198">
                <c:v>0</c:v>
              </c:pt>
              <c:pt idx="199">
                <c:v>0</c:v>
              </c:pt>
              <c:pt idx="200">
                <c:v>0</c:v>
              </c:pt>
              <c:pt idx="201">
                <c:v>0</c:v>
              </c:pt>
              <c:pt idx="202">
                <c:v>0</c:v>
              </c:pt>
              <c:pt idx="203">
                <c:v>0</c:v>
              </c:pt>
              <c:pt idx="204">
                <c:v>0</c:v>
              </c:pt>
              <c:pt idx="205">
                <c:v>0</c:v>
              </c:pt>
              <c:pt idx="206">
                <c:v>0</c:v>
              </c:pt>
              <c:pt idx="207">
                <c:v>0</c:v>
              </c:pt>
              <c:pt idx="208">
                <c:v>0</c:v>
              </c:pt>
              <c:pt idx="209">
                <c:v>0</c:v>
              </c:pt>
              <c:pt idx="210">
                <c:v>0</c:v>
              </c:pt>
              <c:pt idx="211">
                <c:v>0</c:v>
              </c:pt>
              <c:pt idx="212">
                <c:v>0</c:v>
              </c:pt>
              <c:pt idx="213">
                <c:v>0</c:v>
              </c:pt>
              <c:pt idx="214">
                <c:v>0</c:v>
              </c:pt>
              <c:pt idx="215">
                <c:v>0</c:v>
              </c:pt>
              <c:pt idx="216">
                <c:v>0</c:v>
              </c:pt>
              <c:pt idx="217">
                <c:v>0</c:v>
              </c:pt>
              <c:pt idx="218">
                <c:v>0</c:v>
              </c:pt>
              <c:pt idx="219">
                <c:v>0</c:v>
              </c:pt>
              <c:pt idx="220">
                <c:v>0</c:v>
              </c:pt>
              <c:pt idx="221">
                <c:v>0</c:v>
              </c:pt>
              <c:pt idx="222">
                <c:v>0</c:v>
              </c:pt>
              <c:pt idx="223">
                <c:v>0</c:v>
              </c:pt>
              <c:pt idx="224">
                <c:v>0</c:v>
              </c:pt>
              <c:pt idx="225">
                <c:v>0</c:v>
              </c:pt>
              <c:pt idx="226">
                <c:v>0</c:v>
              </c:pt>
              <c:pt idx="227">
                <c:v>0</c:v>
              </c:pt>
              <c:pt idx="228">
                <c:v>0</c:v>
              </c:pt>
              <c:pt idx="229">
                <c:v>0</c:v>
              </c:pt>
              <c:pt idx="230">
                <c:v>0</c:v>
              </c:pt>
              <c:pt idx="231">
                <c:v>1</c:v>
              </c:pt>
              <c:pt idx="232">
                <c:v>1</c:v>
              </c:pt>
              <c:pt idx="233">
                <c:v>1</c:v>
              </c:pt>
              <c:pt idx="234">
                <c:v>1</c:v>
              </c:pt>
              <c:pt idx="235">
                <c:v>1</c:v>
              </c:pt>
              <c:pt idx="236">
                <c:v>1</c:v>
              </c:pt>
              <c:pt idx="237">
                <c:v>1</c:v>
              </c:pt>
              <c:pt idx="238">
                <c:v>1</c:v>
              </c:pt>
              <c:pt idx="239">
                <c:v>0</c:v>
              </c:pt>
              <c:pt idx="240">
                <c:v>0</c:v>
              </c:pt>
              <c:pt idx="241">
                <c:v>0</c:v>
              </c:pt>
              <c:pt idx="242">
                <c:v>0</c:v>
              </c:pt>
              <c:pt idx="243">
                <c:v>0</c:v>
              </c:pt>
              <c:pt idx="244">
                <c:v>0</c:v>
              </c:pt>
              <c:pt idx="245">
                <c:v>0</c:v>
              </c:pt>
              <c:pt idx="246">
                <c:v>0</c:v>
              </c:pt>
              <c:pt idx="247">
                <c:v>0</c:v>
              </c:pt>
              <c:pt idx="248">
                <c:v>0</c:v>
              </c:pt>
              <c:pt idx="249">
                <c:v>0</c:v>
              </c:pt>
              <c:pt idx="250">
                <c:v>0</c:v>
              </c:pt>
              <c:pt idx="251">
                <c:v>0</c:v>
              </c:pt>
              <c:pt idx="252">
                <c:v>0</c:v>
              </c:pt>
              <c:pt idx="253">
                <c:v>0</c:v>
              </c:pt>
              <c:pt idx="254">
                <c:v>0</c:v>
              </c:pt>
              <c:pt idx="255">
                <c:v>0</c:v>
              </c:pt>
              <c:pt idx="256">
                <c:v>0</c:v>
              </c:pt>
              <c:pt idx="257">
                <c:v>0</c:v>
              </c:pt>
              <c:pt idx="258">
                <c:v>0</c:v>
              </c:pt>
              <c:pt idx="259">
                <c:v>0</c:v>
              </c:pt>
              <c:pt idx="260">
                <c:v>0</c:v>
              </c:pt>
              <c:pt idx="261">
                <c:v>0</c:v>
              </c:pt>
              <c:pt idx="262">
                <c:v>0</c:v>
              </c:pt>
              <c:pt idx="263">
                <c:v>0</c:v>
              </c:pt>
              <c:pt idx="264">
                <c:v>0</c:v>
              </c:pt>
              <c:pt idx="265">
                <c:v>0</c:v>
              </c:pt>
              <c:pt idx="266">
                <c:v>0</c:v>
              </c:pt>
              <c:pt idx="267">
                <c:v>0</c:v>
              </c:pt>
              <c:pt idx="268">
                <c:v>0</c:v>
              </c:pt>
              <c:pt idx="269">
                <c:v>0</c:v>
              </c:pt>
              <c:pt idx="270">
                <c:v>0</c:v>
              </c:pt>
              <c:pt idx="271">
                <c:v>0</c:v>
              </c:pt>
              <c:pt idx="272">
                <c:v>0</c:v>
              </c:pt>
              <c:pt idx="273">
                <c:v>0</c:v>
              </c:pt>
              <c:pt idx="274">
                <c:v>0</c:v>
              </c:pt>
              <c:pt idx="275">
                <c:v>0</c:v>
              </c:pt>
              <c:pt idx="276">
                <c:v>0</c:v>
              </c:pt>
              <c:pt idx="277">
                <c:v>0</c:v>
              </c:pt>
              <c:pt idx="278">
                <c:v>0</c:v>
              </c:pt>
              <c:pt idx="279">
                <c:v>0</c:v>
              </c:pt>
              <c:pt idx="280">
                <c:v>0</c:v>
              </c:pt>
              <c:pt idx="281">
                <c:v>0</c:v>
              </c:pt>
              <c:pt idx="282">
                <c:v>0</c:v>
              </c:pt>
              <c:pt idx="283">
                <c:v>0</c:v>
              </c:pt>
              <c:pt idx="284">
                <c:v>0</c:v>
              </c:pt>
              <c:pt idx="285">
                <c:v>0</c:v>
              </c:pt>
              <c:pt idx="286">
                <c:v>0</c:v>
              </c:pt>
              <c:pt idx="287">
                <c:v>0</c:v>
              </c:pt>
              <c:pt idx="288">
                <c:v>0</c:v>
              </c:pt>
              <c:pt idx="289">
                <c:v>0</c:v>
              </c:pt>
              <c:pt idx="290">
                <c:v>0</c:v>
              </c:pt>
              <c:pt idx="291">
                <c:v>0</c:v>
              </c:pt>
              <c:pt idx="292">
                <c:v>0</c:v>
              </c:pt>
              <c:pt idx="293">
                <c:v>0</c:v>
              </c:pt>
              <c:pt idx="294">
                <c:v>0</c:v>
              </c:pt>
              <c:pt idx="295">
                <c:v>0</c:v>
              </c:pt>
              <c:pt idx="296">
                <c:v>0</c:v>
              </c:pt>
              <c:pt idx="297">
                <c:v>0</c:v>
              </c:pt>
              <c:pt idx="298">
                <c:v>0</c:v>
              </c:pt>
              <c:pt idx="299">
                <c:v>0</c:v>
              </c:pt>
              <c:pt idx="300">
                <c:v>0</c:v>
              </c:pt>
              <c:pt idx="301">
                <c:v>0</c:v>
              </c:pt>
              <c:pt idx="302">
                <c:v>0</c:v>
              </c:pt>
              <c:pt idx="303">
                <c:v>0</c:v>
              </c:pt>
              <c:pt idx="304">
                <c:v>0</c:v>
              </c:pt>
              <c:pt idx="305">
                <c:v>0</c:v>
              </c:pt>
              <c:pt idx="306">
                <c:v>0</c:v>
              </c:pt>
              <c:pt idx="307">
                <c:v>0</c:v>
              </c:pt>
              <c:pt idx="308">
                <c:v>0</c:v>
              </c:pt>
              <c:pt idx="309">
                <c:v>0</c:v>
              </c:pt>
              <c:pt idx="310">
                <c:v>0</c:v>
              </c:pt>
              <c:pt idx="311">
                <c:v>0</c:v>
              </c:pt>
              <c:pt idx="312">
                <c:v>1</c:v>
              </c:pt>
              <c:pt idx="313">
                <c:v>1</c:v>
              </c:pt>
              <c:pt idx="314">
                <c:v>1</c:v>
              </c:pt>
              <c:pt idx="315">
                <c:v>1</c:v>
              </c:pt>
              <c:pt idx="316">
                <c:v>1</c:v>
              </c:pt>
              <c:pt idx="317">
                <c:v>1</c:v>
              </c:pt>
              <c:pt idx="318">
                <c:v>1</c:v>
              </c:pt>
              <c:pt idx="319">
                <c:v>1</c:v>
              </c:pt>
              <c:pt idx="320">
                <c:v>1</c:v>
              </c:pt>
              <c:pt idx="321">
                <c:v>1</c:v>
              </c:pt>
              <c:pt idx="322">
                <c:v>1</c:v>
              </c:pt>
              <c:pt idx="323">
                <c:v>1</c:v>
              </c:pt>
              <c:pt idx="324">
                <c:v>1</c:v>
              </c:pt>
              <c:pt idx="325">
                <c:v>1</c:v>
              </c:pt>
              <c:pt idx="326">
                <c:v>1</c:v>
              </c:pt>
              <c:pt idx="327">
                <c:v>1</c:v>
              </c:pt>
              <c:pt idx="328">
                <c:v>1</c:v>
              </c:pt>
              <c:pt idx="329">
                <c:v>1</c:v>
              </c:pt>
              <c:pt idx="330">
                <c:v>0</c:v>
              </c:pt>
              <c:pt idx="331">
                <c:v>0</c:v>
              </c:pt>
              <c:pt idx="332">
                <c:v>0</c:v>
              </c:pt>
              <c:pt idx="333">
                <c:v>0</c:v>
              </c:pt>
              <c:pt idx="334">
                <c:v>0</c:v>
              </c:pt>
              <c:pt idx="335">
                <c:v>0</c:v>
              </c:pt>
              <c:pt idx="336">
                <c:v>0</c:v>
              </c:pt>
              <c:pt idx="337">
                <c:v>0</c:v>
              </c:pt>
              <c:pt idx="338">
                <c:v>0</c:v>
              </c:pt>
              <c:pt idx="339">
                <c:v>0</c:v>
              </c:pt>
              <c:pt idx="340">
                <c:v>0</c:v>
              </c:pt>
              <c:pt idx="341">
                <c:v>0</c:v>
              </c:pt>
              <c:pt idx="342">
                <c:v>0</c:v>
              </c:pt>
              <c:pt idx="343">
                <c:v>0</c:v>
              </c:pt>
              <c:pt idx="344">
                <c:v>0</c:v>
              </c:pt>
              <c:pt idx="345">
                <c:v>0</c:v>
              </c:pt>
              <c:pt idx="346">
                <c:v>0</c:v>
              </c:pt>
              <c:pt idx="347">
                <c:v>0</c:v>
              </c:pt>
              <c:pt idx="348">
                <c:v>0</c:v>
              </c:pt>
              <c:pt idx="349">
                <c:v>0</c:v>
              </c:pt>
              <c:pt idx="350">
                <c:v>0</c:v>
              </c:pt>
              <c:pt idx="351">
                <c:v>0</c:v>
              </c:pt>
              <c:pt idx="352">
                <c:v>0</c:v>
              </c:pt>
              <c:pt idx="353">
                <c:v>0</c:v>
              </c:pt>
              <c:pt idx="354">
                <c:v>0</c:v>
              </c:pt>
              <c:pt idx="355">
                <c:v>0</c:v>
              </c:pt>
              <c:pt idx="356">
                <c:v>0</c:v>
              </c:pt>
              <c:pt idx="357">
                <c:v>0</c:v>
              </c:pt>
              <c:pt idx="358">
                <c:v>0</c:v>
              </c:pt>
              <c:pt idx="359">
                <c:v>0</c:v>
              </c:pt>
              <c:pt idx="360">
                <c:v>0</c:v>
              </c:pt>
              <c:pt idx="361">
                <c:v>0</c:v>
              </c:pt>
              <c:pt idx="362">
                <c:v>0</c:v>
              </c:pt>
              <c:pt idx="363">
                <c:v>0</c:v>
              </c:pt>
              <c:pt idx="364">
                <c:v>0</c:v>
              </c:pt>
              <c:pt idx="365">
                <c:v>0</c:v>
              </c:pt>
              <c:pt idx="366">
                <c:v>0</c:v>
              </c:pt>
              <c:pt idx="367">
                <c:v>0</c:v>
              </c:pt>
              <c:pt idx="368">
                <c:v>0</c:v>
              </c:pt>
              <c:pt idx="369">
                <c:v>0</c:v>
              </c:pt>
              <c:pt idx="370">
                <c:v>0</c:v>
              </c:pt>
              <c:pt idx="371">
                <c:v>0</c:v>
              </c:pt>
              <c:pt idx="372">
                <c:v>0</c:v>
              </c:pt>
              <c:pt idx="373">
                <c:v>0</c:v>
              </c:pt>
              <c:pt idx="374">
                <c:v>0</c:v>
              </c:pt>
              <c:pt idx="375">
                <c:v>0</c:v>
              </c:pt>
              <c:pt idx="376">
                <c:v>0</c:v>
              </c:pt>
              <c:pt idx="377">
                <c:v>0</c:v>
              </c:pt>
              <c:pt idx="378">
                <c:v>0</c:v>
              </c:pt>
              <c:pt idx="379">
                <c:v>0</c:v>
              </c:pt>
              <c:pt idx="380">
                <c:v>0</c:v>
              </c:pt>
              <c:pt idx="381">
                <c:v>0</c:v>
              </c:pt>
              <c:pt idx="382">
                <c:v>0</c:v>
              </c:pt>
              <c:pt idx="383">
                <c:v>0</c:v>
              </c:pt>
              <c:pt idx="384">
                <c:v>0</c:v>
              </c:pt>
              <c:pt idx="385">
                <c:v>0</c:v>
              </c:pt>
              <c:pt idx="386">
                <c:v>0</c:v>
              </c:pt>
              <c:pt idx="387">
                <c:v>0</c:v>
              </c:pt>
              <c:pt idx="388">
                <c:v>0</c:v>
              </c:pt>
              <c:pt idx="389">
                <c:v>0</c:v>
              </c:pt>
              <c:pt idx="390">
                <c:v>0</c:v>
              </c:pt>
              <c:pt idx="391">
                <c:v>0</c:v>
              </c:pt>
              <c:pt idx="392">
                <c:v>0</c:v>
              </c:pt>
              <c:pt idx="393">
                <c:v>0</c:v>
              </c:pt>
              <c:pt idx="394">
                <c:v>0</c:v>
              </c:pt>
              <c:pt idx="395">
                <c:v>0</c:v>
              </c:pt>
              <c:pt idx="396">
                <c:v>0</c:v>
              </c:pt>
              <c:pt idx="397">
                <c:v>0</c:v>
              </c:pt>
              <c:pt idx="398">
                <c:v>0</c:v>
              </c:pt>
              <c:pt idx="399">
                <c:v>0</c:v>
              </c:pt>
              <c:pt idx="400">
                <c:v>0</c:v>
              </c:pt>
              <c:pt idx="401">
                <c:v>0</c:v>
              </c:pt>
              <c:pt idx="402">
                <c:v>0</c:v>
              </c:pt>
              <c:pt idx="403">
                <c:v>0</c:v>
              </c:pt>
              <c:pt idx="404">
                <c:v>0</c:v>
              </c:pt>
              <c:pt idx="405">
                <c:v>0</c:v>
              </c:pt>
              <c:pt idx="406">
                <c:v>0</c:v>
              </c:pt>
              <c:pt idx="407">
                <c:v>0</c:v>
              </c:pt>
              <c:pt idx="408">
                <c:v>0</c:v>
              </c:pt>
              <c:pt idx="409">
                <c:v>0</c:v>
              </c:pt>
              <c:pt idx="410">
                <c:v>0</c:v>
              </c:pt>
              <c:pt idx="411">
                <c:v>0</c:v>
              </c:pt>
              <c:pt idx="412">
                <c:v>0</c:v>
              </c:pt>
              <c:pt idx="413">
                <c:v>0</c:v>
              </c:pt>
              <c:pt idx="414">
                <c:v>0</c:v>
              </c:pt>
              <c:pt idx="415">
                <c:v>0</c:v>
              </c:pt>
              <c:pt idx="416">
                <c:v>0</c:v>
              </c:pt>
              <c:pt idx="417">
                <c:v>0</c:v>
              </c:pt>
              <c:pt idx="418">
                <c:v>0</c:v>
              </c:pt>
              <c:pt idx="419">
                <c:v>0</c:v>
              </c:pt>
              <c:pt idx="420">
                <c:v>0</c:v>
              </c:pt>
              <c:pt idx="421">
                <c:v>0</c:v>
              </c:pt>
              <c:pt idx="422">
                <c:v>0</c:v>
              </c:pt>
              <c:pt idx="423">
                <c:v>0</c:v>
              </c:pt>
              <c:pt idx="424">
                <c:v>0</c:v>
              </c:pt>
              <c:pt idx="425">
                <c:v>0</c:v>
              </c:pt>
              <c:pt idx="426">
                <c:v>0</c:v>
              </c:pt>
              <c:pt idx="427">
                <c:v>0</c:v>
              </c:pt>
              <c:pt idx="428">
                <c:v>0</c:v>
              </c:pt>
              <c:pt idx="429">
                <c:v>0</c:v>
              </c:pt>
              <c:pt idx="430">
                <c:v>0</c:v>
              </c:pt>
              <c:pt idx="431">
                <c:v>0</c:v>
              </c:pt>
              <c:pt idx="432">
                <c:v>0</c:v>
              </c:pt>
              <c:pt idx="433">
                <c:v>0</c:v>
              </c:pt>
              <c:pt idx="434">
                <c:v>0</c:v>
              </c:pt>
              <c:pt idx="435">
                <c:v>0</c:v>
              </c:pt>
              <c:pt idx="436">
                <c:v>0</c:v>
              </c:pt>
              <c:pt idx="437">
                <c:v>0</c:v>
              </c:pt>
              <c:pt idx="438">
                <c:v>0</c:v>
              </c:pt>
              <c:pt idx="439">
                <c:v>0</c:v>
              </c:pt>
              <c:pt idx="440">
                <c:v>0</c:v>
              </c:pt>
              <c:pt idx="441">
                <c:v>0</c:v>
              </c:pt>
              <c:pt idx="442">
                <c:v>0</c:v>
              </c:pt>
              <c:pt idx="443">
                <c:v>0</c:v>
              </c:pt>
              <c:pt idx="444">
                <c:v>0</c:v>
              </c:pt>
              <c:pt idx="445">
                <c:v>0</c:v>
              </c:pt>
              <c:pt idx="446">
                <c:v>0</c:v>
              </c:pt>
              <c:pt idx="447">
                <c:v>0</c:v>
              </c:pt>
              <c:pt idx="448">
                <c:v>0</c:v>
              </c:pt>
              <c:pt idx="449">
                <c:v>0</c:v>
              </c:pt>
              <c:pt idx="450">
                <c:v>0</c:v>
              </c:pt>
              <c:pt idx="451">
                <c:v>0</c:v>
              </c:pt>
              <c:pt idx="452">
                <c:v>0</c:v>
              </c:pt>
              <c:pt idx="453">
                <c:v>0</c:v>
              </c:pt>
              <c:pt idx="454">
                <c:v>0</c:v>
              </c:pt>
            </c:numLit>
          </c:val>
          <c:extLst>
            <c:ext xmlns:c16="http://schemas.microsoft.com/office/drawing/2014/chart" uri="{C3380CC4-5D6E-409C-BE32-E72D297353CC}">
              <c16:uniqueId val="{00000000-DB25-4460-B0E5-54BDFDEFBE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2873200"/>
        <c:axId val="994094336"/>
      </c:areaChart>
      <c:lineChart>
        <c:grouping val="standard"/>
        <c:varyColors val="0"/>
        <c:ser>
          <c:idx val="0"/>
          <c:order val="0"/>
          <c:tx>
            <c:v>California</c:v>
          </c:tx>
          <c:spPr>
            <a:ln w="28575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Sheet1!$A$8:$A$462</c:f>
              <c:numCache>
                <c:formatCode>mm/dd/yyyy</c:formatCode>
                <c:ptCount val="455"/>
                <c:pt idx="0">
                  <c:v>29952</c:v>
                </c:pt>
                <c:pt idx="1">
                  <c:v>29983</c:v>
                </c:pt>
                <c:pt idx="2">
                  <c:v>30011</c:v>
                </c:pt>
                <c:pt idx="3">
                  <c:v>30042</c:v>
                </c:pt>
                <c:pt idx="4">
                  <c:v>30072</c:v>
                </c:pt>
                <c:pt idx="5">
                  <c:v>30103</c:v>
                </c:pt>
                <c:pt idx="6">
                  <c:v>30133</c:v>
                </c:pt>
                <c:pt idx="7">
                  <c:v>30164</c:v>
                </c:pt>
                <c:pt idx="8">
                  <c:v>30195</c:v>
                </c:pt>
                <c:pt idx="9">
                  <c:v>30225</c:v>
                </c:pt>
                <c:pt idx="10">
                  <c:v>30256</c:v>
                </c:pt>
                <c:pt idx="11">
                  <c:v>30286</c:v>
                </c:pt>
                <c:pt idx="12">
                  <c:v>30317</c:v>
                </c:pt>
                <c:pt idx="13">
                  <c:v>30348</c:v>
                </c:pt>
                <c:pt idx="14">
                  <c:v>30376</c:v>
                </c:pt>
                <c:pt idx="15">
                  <c:v>30407</c:v>
                </c:pt>
                <c:pt idx="16">
                  <c:v>30437</c:v>
                </c:pt>
                <c:pt idx="17">
                  <c:v>30468</c:v>
                </c:pt>
                <c:pt idx="18">
                  <c:v>30498</c:v>
                </c:pt>
                <c:pt idx="19">
                  <c:v>30529</c:v>
                </c:pt>
                <c:pt idx="20">
                  <c:v>30560</c:v>
                </c:pt>
                <c:pt idx="21">
                  <c:v>30590</c:v>
                </c:pt>
                <c:pt idx="22">
                  <c:v>30621</c:v>
                </c:pt>
                <c:pt idx="23">
                  <c:v>30651</c:v>
                </c:pt>
                <c:pt idx="24">
                  <c:v>30682</c:v>
                </c:pt>
                <c:pt idx="25">
                  <c:v>30713</c:v>
                </c:pt>
                <c:pt idx="26">
                  <c:v>30742</c:v>
                </c:pt>
                <c:pt idx="27">
                  <c:v>30773</c:v>
                </c:pt>
                <c:pt idx="28">
                  <c:v>30803</c:v>
                </c:pt>
                <c:pt idx="29">
                  <c:v>30834</c:v>
                </c:pt>
                <c:pt idx="30">
                  <c:v>30864</c:v>
                </c:pt>
                <c:pt idx="31">
                  <c:v>30895</c:v>
                </c:pt>
                <c:pt idx="32">
                  <c:v>30926</c:v>
                </c:pt>
                <c:pt idx="33">
                  <c:v>30956</c:v>
                </c:pt>
                <c:pt idx="34">
                  <c:v>30987</c:v>
                </c:pt>
                <c:pt idx="35">
                  <c:v>31017</c:v>
                </c:pt>
                <c:pt idx="36">
                  <c:v>31048</c:v>
                </c:pt>
                <c:pt idx="37">
                  <c:v>31079</c:v>
                </c:pt>
                <c:pt idx="38">
                  <c:v>31107</c:v>
                </c:pt>
                <c:pt idx="39">
                  <c:v>31138</c:v>
                </c:pt>
                <c:pt idx="40">
                  <c:v>31168</c:v>
                </c:pt>
                <c:pt idx="41">
                  <c:v>31199</c:v>
                </c:pt>
                <c:pt idx="42">
                  <c:v>31229</c:v>
                </c:pt>
                <c:pt idx="43">
                  <c:v>31260</c:v>
                </c:pt>
                <c:pt idx="44">
                  <c:v>31291</c:v>
                </c:pt>
                <c:pt idx="45">
                  <c:v>31321</c:v>
                </c:pt>
                <c:pt idx="46">
                  <c:v>31352</c:v>
                </c:pt>
                <c:pt idx="47">
                  <c:v>31382</c:v>
                </c:pt>
                <c:pt idx="48">
                  <c:v>31413</c:v>
                </c:pt>
                <c:pt idx="49">
                  <c:v>31444</c:v>
                </c:pt>
                <c:pt idx="50">
                  <c:v>31472</c:v>
                </c:pt>
                <c:pt idx="51">
                  <c:v>31503</c:v>
                </c:pt>
                <c:pt idx="52">
                  <c:v>31533</c:v>
                </c:pt>
                <c:pt idx="53">
                  <c:v>31564</c:v>
                </c:pt>
                <c:pt idx="54">
                  <c:v>31594</c:v>
                </c:pt>
                <c:pt idx="55">
                  <c:v>31625</c:v>
                </c:pt>
                <c:pt idx="56">
                  <c:v>31656</c:v>
                </c:pt>
                <c:pt idx="57">
                  <c:v>31686</c:v>
                </c:pt>
                <c:pt idx="58">
                  <c:v>31717</c:v>
                </c:pt>
                <c:pt idx="59">
                  <c:v>31747</c:v>
                </c:pt>
                <c:pt idx="60">
                  <c:v>31778</c:v>
                </c:pt>
                <c:pt idx="61">
                  <c:v>31809</c:v>
                </c:pt>
                <c:pt idx="62">
                  <c:v>31837</c:v>
                </c:pt>
                <c:pt idx="63">
                  <c:v>31868</c:v>
                </c:pt>
                <c:pt idx="64">
                  <c:v>31898</c:v>
                </c:pt>
                <c:pt idx="65">
                  <c:v>31929</c:v>
                </c:pt>
                <c:pt idx="66">
                  <c:v>31959</c:v>
                </c:pt>
                <c:pt idx="67">
                  <c:v>31990</c:v>
                </c:pt>
                <c:pt idx="68">
                  <c:v>32021</c:v>
                </c:pt>
                <c:pt idx="69">
                  <c:v>32051</c:v>
                </c:pt>
                <c:pt idx="70">
                  <c:v>32082</c:v>
                </c:pt>
                <c:pt idx="71">
                  <c:v>32112</c:v>
                </c:pt>
                <c:pt idx="72">
                  <c:v>32143</c:v>
                </c:pt>
                <c:pt idx="73">
                  <c:v>32174</c:v>
                </c:pt>
                <c:pt idx="74">
                  <c:v>32203</c:v>
                </c:pt>
                <c:pt idx="75">
                  <c:v>32234</c:v>
                </c:pt>
                <c:pt idx="76">
                  <c:v>32264</c:v>
                </c:pt>
                <c:pt idx="77">
                  <c:v>32295</c:v>
                </c:pt>
                <c:pt idx="78">
                  <c:v>32325</c:v>
                </c:pt>
                <c:pt idx="79">
                  <c:v>32356</c:v>
                </c:pt>
                <c:pt idx="80">
                  <c:v>32387</c:v>
                </c:pt>
                <c:pt idx="81">
                  <c:v>32417</c:v>
                </c:pt>
                <c:pt idx="82">
                  <c:v>32448</c:v>
                </c:pt>
                <c:pt idx="83">
                  <c:v>32478</c:v>
                </c:pt>
                <c:pt idx="84">
                  <c:v>32509</c:v>
                </c:pt>
                <c:pt idx="85">
                  <c:v>32540</c:v>
                </c:pt>
                <c:pt idx="86">
                  <c:v>32568</c:v>
                </c:pt>
                <c:pt idx="87">
                  <c:v>32599</c:v>
                </c:pt>
                <c:pt idx="88">
                  <c:v>32629</c:v>
                </c:pt>
                <c:pt idx="89">
                  <c:v>32660</c:v>
                </c:pt>
                <c:pt idx="90">
                  <c:v>32690</c:v>
                </c:pt>
                <c:pt idx="91">
                  <c:v>32721</c:v>
                </c:pt>
                <c:pt idx="92">
                  <c:v>32752</c:v>
                </c:pt>
                <c:pt idx="93">
                  <c:v>32782</c:v>
                </c:pt>
                <c:pt idx="94">
                  <c:v>32813</c:v>
                </c:pt>
                <c:pt idx="95">
                  <c:v>32843</c:v>
                </c:pt>
                <c:pt idx="96">
                  <c:v>32874</c:v>
                </c:pt>
                <c:pt idx="97">
                  <c:v>32905</c:v>
                </c:pt>
                <c:pt idx="98">
                  <c:v>32933</c:v>
                </c:pt>
                <c:pt idx="99">
                  <c:v>32964</c:v>
                </c:pt>
                <c:pt idx="100">
                  <c:v>32994</c:v>
                </c:pt>
                <c:pt idx="101">
                  <c:v>33025</c:v>
                </c:pt>
                <c:pt idx="102">
                  <c:v>33055</c:v>
                </c:pt>
                <c:pt idx="103">
                  <c:v>33086</c:v>
                </c:pt>
                <c:pt idx="104">
                  <c:v>33117</c:v>
                </c:pt>
                <c:pt idx="105">
                  <c:v>33147</c:v>
                </c:pt>
                <c:pt idx="106">
                  <c:v>33178</c:v>
                </c:pt>
                <c:pt idx="107">
                  <c:v>33208</c:v>
                </c:pt>
                <c:pt idx="108">
                  <c:v>33239</c:v>
                </c:pt>
                <c:pt idx="109">
                  <c:v>33270</c:v>
                </c:pt>
                <c:pt idx="110">
                  <c:v>33298</c:v>
                </c:pt>
                <c:pt idx="111">
                  <c:v>33329</c:v>
                </c:pt>
                <c:pt idx="112">
                  <c:v>33359</c:v>
                </c:pt>
                <c:pt idx="113">
                  <c:v>33390</c:v>
                </c:pt>
                <c:pt idx="114">
                  <c:v>33420</c:v>
                </c:pt>
                <c:pt idx="115">
                  <c:v>33451</c:v>
                </c:pt>
                <c:pt idx="116">
                  <c:v>33482</c:v>
                </c:pt>
                <c:pt idx="117">
                  <c:v>33512</c:v>
                </c:pt>
                <c:pt idx="118">
                  <c:v>33543</c:v>
                </c:pt>
                <c:pt idx="119">
                  <c:v>33573</c:v>
                </c:pt>
                <c:pt idx="120">
                  <c:v>33604</c:v>
                </c:pt>
                <c:pt idx="121">
                  <c:v>33635</c:v>
                </c:pt>
                <c:pt idx="122">
                  <c:v>33664</c:v>
                </c:pt>
                <c:pt idx="123">
                  <c:v>33695</c:v>
                </c:pt>
                <c:pt idx="124">
                  <c:v>33725</c:v>
                </c:pt>
                <c:pt idx="125">
                  <c:v>33756</c:v>
                </c:pt>
                <c:pt idx="126">
                  <c:v>33786</c:v>
                </c:pt>
                <c:pt idx="127">
                  <c:v>33817</c:v>
                </c:pt>
                <c:pt idx="128">
                  <c:v>33848</c:v>
                </c:pt>
                <c:pt idx="129">
                  <c:v>33878</c:v>
                </c:pt>
                <c:pt idx="130">
                  <c:v>33909</c:v>
                </c:pt>
                <c:pt idx="131">
                  <c:v>33939</c:v>
                </c:pt>
                <c:pt idx="132">
                  <c:v>33970</c:v>
                </c:pt>
                <c:pt idx="133">
                  <c:v>34001</c:v>
                </c:pt>
                <c:pt idx="134">
                  <c:v>34029</c:v>
                </c:pt>
                <c:pt idx="135">
                  <c:v>34060</c:v>
                </c:pt>
                <c:pt idx="136">
                  <c:v>34090</c:v>
                </c:pt>
                <c:pt idx="137">
                  <c:v>34121</c:v>
                </c:pt>
                <c:pt idx="138">
                  <c:v>34151</c:v>
                </c:pt>
                <c:pt idx="139">
                  <c:v>34182</c:v>
                </c:pt>
                <c:pt idx="140">
                  <c:v>34213</c:v>
                </c:pt>
                <c:pt idx="141">
                  <c:v>34243</c:v>
                </c:pt>
                <c:pt idx="142">
                  <c:v>34274</c:v>
                </c:pt>
                <c:pt idx="143">
                  <c:v>34304</c:v>
                </c:pt>
                <c:pt idx="144">
                  <c:v>34335</c:v>
                </c:pt>
                <c:pt idx="145">
                  <c:v>34366</c:v>
                </c:pt>
                <c:pt idx="146">
                  <c:v>34394</c:v>
                </c:pt>
                <c:pt idx="147">
                  <c:v>34425</c:v>
                </c:pt>
                <c:pt idx="148">
                  <c:v>34455</c:v>
                </c:pt>
                <c:pt idx="149">
                  <c:v>34486</c:v>
                </c:pt>
                <c:pt idx="150">
                  <c:v>34516</c:v>
                </c:pt>
                <c:pt idx="151">
                  <c:v>34547</c:v>
                </c:pt>
                <c:pt idx="152">
                  <c:v>34578</c:v>
                </c:pt>
                <c:pt idx="153">
                  <c:v>34608</c:v>
                </c:pt>
                <c:pt idx="154">
                  <c:v>34639</c:v>
                </c:pt>
                <c:pt idx="155">
                  <c:v>34669</c:v>
                </c:pt>
                <c:pt idx="156">
                  <c:v>34700</c:v>
                </c:pt>
                <c:pt idx="157">
                  <c:v>34731</c:v>
                </c:pt>
                <c:pt idx="158">
                  <c:v>34759</c:v>
                </c:pt>
                <c:pt idx="159">
                  <c:v>34790</c:v>
                </c:pt>
                <c:pt idx="160">
                  <c:v>34820</c:v>
                </c:pt>
                <c:pt idx="161">
                  <c:v>34851</c:v>
                </c:pt>
                <c:pt idx="162">
                  <c:v>34881</c:v>
                </c:pt>
                <c:pt idx="163">
                  <c:v>34912</c:v>
                </c:pt>
                <c:pt idx="164">
                  <c:v>34943</c:v>
                </c:pt>
                <c:pt idx="165">
                  <c:v>34973</c:v>
                </c:pt>
                <c:pt idx="166">
                  <c:v>35004</c:v>
                </c:pt>
                <c:pt idx="167">
                  <c:v>35034</c:v>
                </c:pt>
                <c:pt idx="168">
                  <c:v>35065</c:v>
                </c:pt>
                <c:pt idx="169">
                  <c:v>35096</c:v>
                </c:pt>
                <c:pt idx="170">
                  <c:v>35125</c:v>
                </c:pt>
                <c:pt idx="171">
                  <c:v>35156</c:v>
                </c:pt>
                <c:pt idx="172">
                  <c:v>35186</c:v>
                </c:pt>
                <c:pt idx="173">
                  <c:v>35217</c:v>
                </c:pt>
                <c:pt idx="174">
                  <c:v>35247</c:v>
                </c:pt>
                <c:pt idx="175">
                  <c:v>35278</c:v>
                </c:pt>
                <c:pt idx="176">
                  <c:v>35309</c:v>
                </c:pt>
                <c:pt idx="177">
                  <c:v>35339</c:v>
                </c:pt>
                <c:pt idx="178">
                  <c:v>35370</c:v>
                </c:pt>
                <c:pt idx="179">
                  <c:v>35400</c:v>
                </c:pt>
                <c:pt idx="180">
                  <c:v>35431</c:v>
                </c:pt>
                <c:pt idx="181">
                  <c:v>35462</c:v>
                </c:pt>
                <c:pt idx="182">
                  <c:v>35490</c:v>
                </c:pt>
                <c:pt idx="183">
                  <c:v>35521</c:v>
                </c:pt>
                <c:pt idx="184">
                  <c:v>35551</c:v>
                </c:pt>
                <c:pt idx="185">
                  <c:v>35582</c:v>
                </c:pt>
                <c:pt idx="186">
                  <c:v>35612</c:v>
                </c:pt>
                <c:pt idx="187">
                  <c:v>35643</c:v>
                </c:pt>
                <c:pt idx="188">
                  <c:v>35674</c:v>
                </c:pt>
                <c:pt idx="189">
                  <c:v>35704</c:v>
                </c:pt>
                <c:pt idx="190">
                  <c:v>35735</c:v>
                </c:pt>
                <c:pt idx="191">
                  <c:v>35765</c:v>
                </c:pt>
                <c:pt idx="192">
                  <c:v>35796</c:v>
                </c:pt>
                <c:pt idx="193">
                  <c:v>35827</c:v>
                </c:pt>
                <c:pt idx="194">
                  <c:v>35855</c:v>
                </c:pt>
                <c:pt idx="195">
                  <c:v>35886</c:v>
                </c:pt>
                <c:pt idx="196">
                  <c:v>35916</c:v>
                </c:pt>
                <c:pt idx="197">
                  <c:v>35947</c:v>
                </c:pt>
                <c:pt idx="198">
                  <c:v>35977</c:v>
                </c:pt>
                <c:pt idx="199">
                  <c:v>36008</c:v>
                </c:pt>
                <c:pt idx="200">
                  <c:v>36039</c:v>
                </c:pt>
                <c:pt idx="201">
                  <c:v>36069</c:v>
                </c:pt>
                <c:pt idx="202">
                  <c:v>36100</c:v>
                </c:pt>
                <c:pt idx="203">
                  <c:v>36130</c:v>
                </c:pt>
                <c:pt idx="204">
                  <c:v>36161</c:v>
                </c:pt>
                <c:pt idx="205">
                  <c:v>36192</c:v>
                </c:pt>
                <c:pt idx="206">
                  <c:v>36220</c:v>
                </c:pt>
                <c:pt idx="207">
                  <c:v>36251</c:v>
                </c:pt>
                <c:pt idx="208">
                  <c:v>36281</c:v>
                </c:pt>
                <c:pt idx="209">
                  <c:v>36312</c:v>
                </c:pt>
                <c:pt idx="210">
                  <c:v>36342</c:v>
                </c:pt>
                <c:pt idx="211">
                  <c:v>36373</c:v>
                </c:pt>
                <c:pt idx="212">
                  <c:v>36404</c:v>
                </c:pt>
                <c:pt idx="213">
                  <c:v>36434</c:v>
                </c:pt>
                <c:pt idx="214">
                  <c:v>36465</c:v>
                </c:pt>
                <c:pt idx="215">
                  <c:v>36495</c:v>
                </c:pt>
                <c:pt idx="216">
                  <c:v>36526</c:v>
                </c:pt>
                <c:pt idx="217">
                  <c:v>36557</c:v>
                </c:pt>
                <c:pt idx="218">
                  <c:v>36586</c:v>
                </c:pt>
                <c:pt idx="219">
                  <c:v>36617</c:v>
                </c:pt>
                <c:pt idx="220">
                  <c:v>36647</c:v>
                </c:pt>
                <c:pt idx="221">
                  <c:v>36678</c:v>
                </c:pt>
                <c:pt idx="222">
                  <c:v>36708</c:v>
                </c:pt>
                <c:pt idx="223">
                  <c:v>36739</c:v>
                </c:pt>
                <c:pt idx="224">
                  <c:v>36770</c:v>
                </c:pt>
                <c:pt idx="225">
                  <c:v>36800</c:v>
                </c:pt>
                <c:pt idx="226">
                  <c:v>36831</c:v>
                </c:pt>
                <c:pt idx="227">
                  <c:v>36861</c:v>
                </c:pt>
                <c:pt idx="228">
                  <c:v>36892</c:v>
                </c:pt>
                <c:pt idx="229">
                  <c:v>36923</c:v>
                </c:pt>
                <c:pt idx="230">
                  <c:v>36951</c:v>
                </c:pt>
                <c:pt idx="231">
                  <c:v>36982</c:v>
                </c:pt>
                <c:pt idx="232">
                  <c:v>37012</c:v>
                </c:pt>
                <c:pt idx="233">
                  <c:v>37043</c:v>
                </c:pt>
                <c:pt idx="234">
                  <c:v>37073</c:v>
                </c:pt>
                <c:pt idx="235">
                  <c:v>37104</c:v>
                </c:pt>
                <c:pt idx="236">
                  <c:v>37135</c:v>
                </c:pt>
                <c:pt idx="237">
                  <c:v>37165</c:v>
                </c:pt>
                <c:pt idx="238">
                  <c:v>37196</c:v>
                </c:pt>
                <c:pt idx="239">
                  <c:v>37226</c:v>
                </c:pt>
                <c:pt idx="240">
                  <c:v>37257</c:v>
                </c:pt>
                <c:pt idx="241">
                  <c:v>37288</c:v>
                </c:pt>
                <c:pt idx="242">
                  <c:v>37316</c:v>
                </c:pt>
                <c:pt idx="243">
                  <c:v>37347</c:v>
                </c:pt>
                <c:pt idx="244">
                  <c:v>37377</c:v>
                </c:pt>
                <c:pt idx="245">
                  <c:v>37408</c:v>
                </c:pt>
                <c:pt idx="246">
                  <c:v>37438</c:v>
                </c:pt>
                <c:pt idx="247">
                  <c:v>37469</c:v>
                </c:pt>
                <c:pt idx="248">
                  <c:v>37500</c:v>
                </c:pt>
                <c:pt idx="249">
                  <c:v>37530</c:v>
                </c:pt>
                <c:pt idx="250">
                  <c:v>37561</c:v>
                </c:pt>
                <c:pt idx="251">
                  <c:v>37591</c:v>
                </c:pt>
                <c:pt idx="252">
                  <c:v>37622</c:v>
                </c:pt>
                <c:pt idx="253">
                  <c:v>37653</c:v>
                </c:pt>
                <c:pt idx="254">
                  <c:v>37681</c:v>
                </c:pt>
                <c:pt idx="255">
                  <c:v>37712</c:v>
                </c:pt>
                <c:pt idx="256">
                  <c:v>37742</c:v>
                </c:pt>
                <c:pt idx="257">
                  <c:v>37773</c:v>
                </c:pt>
                <c:pt idx="258">
                  <c:v>37803</c:v>
                </c:pt>
                <c:pt idx="259">
                  <c:v>37834</c:v>
                </c:pt>
                <c:pt idx="260">
                  <c:v>37865</c:v>
                </c:pt>
                <c:pt idx="261">
                  <c:v>37895</c:v>
                </c:pt>
                <c:pt idx="262">
                  <c:v>37926</c:v>
                </c:pt>
                <c:pt idx="263">
                  <c:v>37956</c:v>
                </c:pt>
                <c:pt idx="264">
                  <c:v>37987</c:v>
                </c:pt>
                <c:pt idx="265">
                  <c:v>38018</c:v>
                </c:pt>
                <c:pt idx="266">
                  <c:v>38047</c:v>
                </c:pt>
                <c:pt idx="267">
                  <c:v>38078</c:v>
                </c:pt>
                <c:pt idx="268">
                  <c:v>38108</c:v>
                </c:pt>
                <c:pt idx="269">
                  <c:v>38139</c:v>
                </c:pt>
                <c:pt idx="270">
                  <c:v>38169</c:v>
                </c:pt>
                <c:pt idx="271">
                  <c:v>38200</c:v>
                </c:pt>
                <c:pt idx="272">
                  <c:v>38231</c:v>
                </c:pt>
                <c:pt idx="273">
                  <c:v>38261</c:v>
                </c:pt>
                <c:pt idx="274">
                  <c:v>38292</c:v>
                </c:pt>
                <c:pt idx="275">
                  <c:v>38322</c:v>
                </c:pt>
                <c:pt idx="276">
                  <c:v>38353</c:v>
                </c:pt>
                <c:pt idx="277">
                  <c:v>38384</c:v>
                </c:pt>
                <c:pt idx="278">
                  <c:v>38412</c:v>
                </c:pt>
                <c:pt idx="279">
                  <c:v>38443</c:v>
                </c:pt>
                <c:pt idx="280">
                  <c:v>38473</c:v>
                </c:pt>
                <c:pt idx="281">
                  <c:v>38504</c:v>
                </c:pt>
                <c:pt idx="282">
                  <c:v>38534</c:v>
                </c:pt>
                <c:pt idx="283">
                  <c:v>38565</c:v>
                </c:pt>
                <c:pt idx="284">
                  <c:v>38596</c:v>
                </c:pt>
                <c:pt idx="285">
                  <c:v>38626</c:v>
                </c:pt>
                <c:pt idx="286">
                  <c:v>38657</c:v>
                </c:pt>
                <c:pt idx="287">
                  <c:v>38687</c:v>
                </c:pt>
                <c:pt idx="288">
                  <c:v>38718</c:v>
                </c:pt>
                <c:pt idx="289">
                  <c:v>38749</c:v>
                </c:pt>
                <c:pt idx="290">
                  <c:v>38777</c:v>
                </c:pt>
                <c:pt idx="291">
                  <c:v>38808</c:v>
                </c:pt>
                <c:pt idx="292">
                  <c:v>38838</c:v>
                </c:pt>
                <c:pt idx="293">
                  <c:v>38869</c:v>
                </c:pt>
                <c:pt idx="294">
                  <c:v>38899</c:v>
                </c:pt>
                <c:pt idx="295">
                  <c:v>38930</c:v>
                </c:pt>
                <c:pt idx="296">
                  <c:v>38961</c:v>
                </c:pt>
                <c:pt idx="297">
                  <c:v>38991</c:v>
                </c:pt>
                <c:pt idx="298">
                  <c:v>39022</c:v>
                </c:pt>
                <c:pt idx="299">
                  <c:v>39052</c:v>
                </c:pt>
                <c:pt idx="300">
                  <c:v>39083</c:v>
                </c:pt>
                <c:pt idx="301">
                  <c:v>39114</c:v>
                </c:pt>
                <c:pt idx="302">
                  <c:v>39142</c:v>
                </c:pt>
                <c:pt idx="303">
                  <c:v>39173</c:v>
                </c:pt>
                <c:pt idx="304">
                  <c:v>39203</c:v>
                </c:pt>
                <c:pt idx="305">
                  <c:v>39234</c:v>
                </c:pt>
                <c:pt idx="306">
                  <c:v>39264</c:v>
                </c:pt>
                <c:pt idx="307">
                  <c:v>39295</c:v>
                </c:pt>
                <c:pt idx="308">
                  <c:v>39326</c:v>
                </c:pt>
                <c:pt idx="309">
                  <c:v>39356</c:v>
                </c:pt>
                <c:pt idx="310">
                  <c:v>39387</c:v>
                </c:pt>
                <c:pt idx="311">
                  <c:v>39417</c:v>
                </c:pt>
                <c:pt idx="312">
                  <c:v>39448</c:v>
                </c:pt>
                <c:pt idx="313">
                  <c:v>39479</c:v>
                </c:pt>
                <c:pt idx="314">
                  <c:v>39508</c:v>
                </c:pt>
                <c:pt idx="315">
                  <c:v>39539</c:v>
                </c:pt>
                <c:pt idx="316">
                  <c:v>39569</c:v>
                </c:pt>
                <c:pt idx="317">
                  <c:v>39600</c:v>
                </c:pt>
                <c:pt idx="318">
                  <c:v>39630</c:v>
                </c:pt>
                <c:pt idx="319">
                  <c:v>39661</c:v>
                </c:pt>
                <c:pt idx="320">
                  <c:v>39692</c:v>
                </c:pt>
                <c:pt idx="321">
                  <c:v>39722</c:v>
                </c:pt>
                <c:pt idx="322">
                  <c:v>39753</c:v>
                </c:pt>
                <c:pt idx="323">
                  <c:v>39783</c:v>
                </c:pt>
                <c:pt idx="324">
                  <c:v>39814</c:v>
                </c:pt>
                <c:pt idx="325">
                  <c:v>39845</c:v>
                </c:pt>
                <c:pt idx="326">
                  <c:v>39873</c:v>
                </c:pt>
                <c:pt idx="327">
                  <c:v>39904</c:v>
                </c:pt>
                <c:pt idx="328">
                  <c:v>39934</c:v>
                </c:pt>
                <c:pt idx="329">
                  <c:v>39965</c:v>
                </c:pt>
                <c:pt idx="330">
                  <c:v>39995</c:v>
                </c:pt>
                <c:pt idx="331">
                  <c:v>40026</c:v>
                </c:pt>
                <c:pt idx="332">
                  <c:v>40057</c:v>
                </c:pt>
                <c:pt idx="333">
                  <c:v>40087</c:v>
                </c:pt>
                <c:pt idx="334">
                  <c:v>40118</c:v>
                </c:pt>
                <c:pt idx="335">
                  <c:v>40148</c:v>
                </c:pt>
                <c:pt idx="336">
                  <c:v>40179</c:v>
                </c:pt>
                <c:pt idx="337">
                  <c:v>40210</c:v>
                </c:pt>
                <c:pt idx="338">
                  <c:v>40238</c:v>
                </c:pt>
                <c:pt idx="339">
                  <c:v>40269</c:v>
                </c:pt>
                <c:pt idx="340">
                  <c:v>40299</c:v>
                </c:pt>
                <c:pt idx="341">
                  <c:v>40330</c:v>
                </c:pt>
                <c:pt idx="342">
                  <c:v>40360</c:v>
                </c:pt>
                <c:pt idx="343">
                  <c:v>40391</c:v>
                </c:pt>
                <c:pt idx="344">
                  <c:v>40422</c:v>
                </c:pt>
                <c:pt idx="345">
                  <c:v>40452</c:v>
                </c:pt>
                <c:pt idx="346">
                  <c:v>40483</c:v>
                </c:pt>
                <c:pt idx="347">
                  <c:v>40513</c:v>
                </c:pt>
                <c:pt idx="348">
                  <c:v>40544</c:v>
                </c:pt>
                <c:pt idx="349">
                  <c:v>40575</c:v>
                </c:pt>
                <c:pt idx="350">
                  <c:v>40603</c:v>
                </c:pt>
                <c:pt idx="351">
                  <c:v>40634</c:v>
                </c:pt>
                <c:pt idx="352">
                  <c:v>40664</c:v>
                </c:pt>
                <c:pt idx="353">
                  <c:v>40695</c:v>
                </c:pt>
                <c:pt idx="354">
                  <c:v>40725</c:v>
                </c:pt>
                <c:pt idx="355">
                  <c:v>40756</c:v>
                </c:pt>
                <c:pt idx="356">
                  <c:v>40787</c:v>
                </c:pt>
                <c:pt idx="357">
                  <c:v>40817</c:v>
                </c:pt>
                <c:pt idx="358">
                  <c:v>40848</c:v>
                </c:pt>
                <c:pt idx="359">
                  <c:v>40878</c:v>
                </c:pt>
                <c:pt idx="360">
                  <c:v>40909</c:v>
                </c:pt>
                <c:pt idx="361">
                  <c:v>40940</c:v>
                </c:pt>
                <c:pt idx="362">
                  <c:v>40969</c:v>
                </c:pt>
                <c:pt idx="363">
                  <c:v>41000</c:v>
                </c:pt>
                <c:pt idx="364">
                  <c:v>41030</c:v>
                </c:pt>
                <c:pt idx="365">
                  <c:v>41061</c:v>
                </c:pt>
                <c:pt idx="366">
                  <c:v>41091</c:v>
                </c:pt>
                <c:pt idx="367">
                  <c:v>41122</c:v>
                </c:pt>
                <c:pt idx="368">
                  <c:v>41153</c:v>
                </c:pt>
                <c:pt idx="369">
                  <c:v>41183</c:v>
                </c:pt>
                <c:pt idx="370">
                  <c:v>41214</c:v>
                </c:pt>
                <c:pt idx="371">
                  <c:v>41244</c:v>
                </c:pt>
                <c:pt idx="372">
                  <c:v>41275</c:v>
                </c:pt>
                <c:pt idx="373">
                  <c:v>41306</c:v>
                </c:pt>
                <c:pt idx="374">
                  <c:v>41334</c:v>
                </c:pt>
                <c:pt idx="375">
                  <c:v>41365</c:v>
                </c:pt>
                <c:pt idx="376">
                  <c:v>41395</c:v>
                </c:pt>
                <c:pt idx="377">
                  <c:v>41426</c:v>
                </c:pt>
                <c:pt idx="378">
                  <c:v>41456</c:v>
                </c:pt>
                <c:pt idx="379">
                  <c:v>41487</c:v>
                </c:pt>
                <c:pt idx="380">
                  <c:v>41518</c:v>
                </c:pt>
                <c:pt idx="381">
                  <c:v>41548</c:v>
                </c:pt>
                <c:pt idx="382">
                  <c:v>41579</c:v>
                </c:pt>
                <c:pt idx="383">
                  <c:v>41609</c:v>
                </c:pt>
                <c:pt idx="384">
                  <c:v>41640</c:v>
                </c:pt>
                <c:pt idx="385">
                  <c:v>41671</c:v>
                </c:pt>
                <c:pt idx="386">
                  <c:v>41699</c:v>
                </c:pt>
                <c:pt idx="387">
                  <c:v>41730</c:v>
                </c:pt>
                <c:pt idx="388">
                  <c:v>41760</c:v>
                </c:pt>
                <c:pt idx="389">
                  <c:v>41791</c:v>
                </c:pt>
                <c:pt idx="390">
                  <c:v>41821</c:v>
                </c:pt>
                <c:pt idx="391">
                  <c:v>41852</c:v>
                </c:pt>
                <c:pt idx="392">
                  <c:v>41883</c:v>
                </c:pt>
                <c:pt idx="393">
                  <c:v>41913</c:v>
                </c:pt>
                <c:pt idx="394">
                  <c:v>41944</c:v>
                </c:pt>
                <c:pt idx="395">
                  <c:v>41974</c:v>
                </c:pt>
                <c:pt idx="396">
                  <c:v>42005</c:v>
                </c:pt>
                <c:pt idx="397">
                  <c:v>42036</c:v>
                </c:pt>
                <c:pt idx="398">
                  <c:v>42064</c:v>
                </c:pt>
                <c:pt idx="399">
                  <c:v>42095</c:v>
                </c:pt>
                <c:pt idx="400">
                  <c:v>42125</c:v>
                </c:pt>
                <c:pt idx="401">
                  <c:v>42156</c:v>
                </c:pt>
                <c:pt idx="402">
                  <c:v>42186</c:v>
                </c:pt>
                <c:pt idx="403">
                  <c:v>42217</c:v>
                </c:pt>
                <c:pt idx="404">
                  <c:v>42248</c:v>
                </c:pt>
                <c:pt idx="405">
                  <c:v>42278</c:v>
                </c:pt>
                <c:pt idx="406">
                  <c:v>42309</c:v>
                </c:pt>
                <c:pt idx="407">
                  <c:v>42339</c:v>
                </c:pt>
                <c:pt idx="408">
                  <c:v>42370</c:v>
                </c:pt>
                <c:pt idx="409">
                  <c:v>42401</c:v>
                </c:pt>
                <c:pt idx="410">
                  <c:v>42430</c:v>
                </c:pt>
                <c:pt idx="411">
                  <c:v>42461</c:v>
                </c:pt>
                <c:pt idx="412">
                  <c:v>42491</c:v>
                </c:pt>
                <c:pt idx="413">
                  <c:v>42522</c:v>
                </c:pt>
                <c:pt idx="414">
                  <c:v>42552</c:v>
                </c:pt>
                <c:pt idx="415">
                  <c:v>42583</c:v>
                </c:pt>
                <c:pt idx="416">
                  <c:v>42614</c:v>
                </c:pt>
                <c:pt idx="417">
                  <c:v>42644</c:v>
                </c:pt>
                <c:pt idx="418">
                  <c:v>42675</c:v>
                </c:pt>
                <c:pt idx="419">
                  <c:v>42705</c:v>
                </c:pt>
                <c:pt idx="420">
                  <c:v>42736</c:v>
                </c:pt>
                <c:pt idx="421">
                  <c:v>42767</c:v>
                </c:pt>
                <c:pt idx="422">
                  <c:v>42795</c:v>
                </c:pt>
                <c:pt idx="423">
                  <c:v>42826</c:v>
                </c:pt>
                <c:pt idx="424">
                  <c:v>42856</c:v>
                </c:pt>
                <c:pt idx="425">
                  <c:v>42887</c:v>
                </c:pt>
                <c:pt idx="426">
                  <c:v>42917</c:v>
                </c:pt>
                <c:pt idx="427">
                  <c:v>42948</c:v>
                </c:pt>
                <c:pt idx="428">
                  <c:v>42979</c:v>
                </c:pt>
                <c:pt idx="429">
                  <c:v>43009</c:v>
                </c:pt>
                <c:pt idx="430">
                  <c:v>43040</c:v>
                </c:pt>
                <c:pt idx="431">
                  <c:v>43070</c:v>
                </c:pt>
                <c:pt idx="432">
                  <c:v>43101</c:v>
                </c:pt>
                <c:pt idx="433">
                  <c:v>43132</c:v>
                </c:pt>
                <c:pt idx="434">
                  <c:v>43160</c:v>
                </c:pt>
                <c:pt idx="435">
                  <c:v>43191</c:v>
                </c:pt>
                <c:pt idx="436">
                  <c:v>43221</c:v>
                </c:pt>
                <c:pt idx="437">
                  <c:v>43252</c:v>
                </c:pt>
                <c:pt idx="438">
                  <c:v>43282</c:v>
                </c:pt>
                <c:pt idx="439">
                  <c:v>43313</c:v>
                </c:pt>
                <c:pt idx="440">
                  <c:v>43344</c:v>
                </c:pt>
                <c:pt idx="441">
                  <c:v>43374</c:v>
                </c:pt>
                <c:pt idx="442">
                  <c:v>43405</c:v>
                </c:pt>
                <c:pt idx="443">
                  <c:v>43435</c:v>
                </c:pt>
                <c:pt idx="444">
                  <c:v>43466</c:v>
                </c:pt>
                <c:pt idx="445">
                  <c:v>43497</c:v>
                </c:pt>
                <c:pt idx="446">
                  <c:v>43525</c:v>
                </c:pt>
                <c:pt idx="447">
                  <c:v>43556</c:v>
                </c:pt>
                <c:pt idx="448">
                  <c:v>43586</c:v>
                </c:pt>
                <c:pt idx="449">
                  <c:v>43617</c:v>
                </c:pt>
                <c:pt idx="450">
                  <c:v>43647</c:v>
                </c:pt>
                <c:pt idx="451">
                  <c:v>43678</c:v>
                </c:pt>
                <c:pt idx="452">
                  <c:v>43709</c:v>
                </c:pt>
                <c:pt idx="453">
                  <c:v>43739</c:v>
                </c:pt>
                <c:pt idx="454">
                  <c:v>43770</c:v>
                </c:pt>
              </c:numCache>
            </c:numRef>
          </c:cat>
          <c:val>
            <c:numRef>
              <c:f>Sheet1!$B$8:$B$462</c:f>
              <c:numCache>
                <c:formatCode>0.0</c:formatCode>
                <c:ptCount val="455"/>
                <c:pt idx="0">
                  <c:v>-1.46</c:v>
                </c:pt>
                <c:pt idx="1">
                  <c:v>-0.88</c:v>
                </c:pt>
                <c:pt idx="2">
                  <c:v>-0.42</c:v>
                </c:pt>
                <c:pt idx="3">
                  <c:v>-0.96</c:v>
                </c:pt>
                <c:pt idx="4">
                  <c:v>-0.5</c:v>
                </c:pt>
                <c:pt idx="5">
                  <c:v>-0.1</c:v>
                </c:pt>
                <c:pt idx="6">
                  <c:v>0.17</c:v>
                </c:pt>
                <c:pt idx="7">
                  <c:v>-0.48</c:v>
                </c:pt>
                <c:pt idx="8">
                  <c:v>-0.1</c:v>
                </c:pt>
                <c:pt idx="9">
                  <c:v>0.54</c:v>
                </c:pt>
                <c:pt idx="10">
                  <c:v>0.92</c:v>
                </c:pt>
                <c:pt idx="11">
                  <c:v>1.41</c:v>
                </c:pt>
                <c:pt idx="12">
                  <c:v>1.86</c:v>
                </c:pt>
                <c:pt idx="13">
                  <c:v>3.11</c:v>
                </c:pt>
                <c:pt idx="14">
                  <c:v>3.74</c:v>
                </c:pt>
                <c:pt idx="15">
                  <c:v>4.3600000000000003</c:v>
                </c:pt>
                <c:pt idx="16">
                  <c:v>4.1500000000000004</c:v>
                </c:pt>
                <c:pt idx="17">
                  <c:v>5.16</c:v>
                </c:pt>
                <c:pt idx="18">
                  <c:v>4.93</c:v>
                </c:pt>
                <c:pt idx="19">
                  <c:v>4.42</c:v>
                </c:pt>
                <c:pt idx="20">
                  <c:v>4.74</c:v>
                </c:pt>
                <c:pt idx="21">
                  <c:v>4.0199999999999996</c:v>
                </c:pt>
                <c:pt idx="22">
                  <c:v>3.66</c:v>
                </c:pt>
                <c:pt idx="23">
                  <c:v>2.94</c:v>
                </c:pt>
                <c:pt idx="24">
                  <c:v>3.9</c:v>
                </c:pt>
                <c:pt idx="25">
                  <c:v>3.34</c:v>
                </c:pt>
                <c:pt idx="26">
                  <c:v>3.31</c:v>
                </c:pt>
                <c:pt idx="27">
                  <c:v>2.77</c:v>
                </c:pt>
                <c:pt idx="28">
                  <c:v>2.2799999999999998</c:v>
                </c:pt>
                <c:pt idx="29">
                  <c:v>2.2000000000000002</c:v>
                </c:pt>
                <c:pt idx="30">
                  <c:v>1.92</c:v>
                </c:pt>
                <c:pt idx="31">
                  <c:v>2.36</c:v>
                </c:pt>
                <c:pt idx="32">
                  <c:v>1.85</c:v>
                </c:pt>
                <c:pt idx="33">
                  <c:v>2.1</c:v>
                </c:pt>
                <c:pt idx="34">
                  <c:v>2.4700000000000002</c:v>
                </c:pt>
                <c:pt idx="35">
                  <c:v>1.82</c:v>
                </c:pt>
                <c:pt idx="36">
                  <c:v>2.2599999999999998</c:v>
                </c:pt>
                <c:pt idx="37">
                  <c:v>2.29</c:v>
                </c:pt>
                <c:pt idx="38">
                  <c:v>2.1800000000000002</c:v>
                </c:pt>
                <c:pt idx="39">
                  <c:v>1.79</c:v>
                </c:pt>
                <c:pt idx="40">
                  <c:v>1.85</c:v>
                </c:pt>
                <c:pt idx="41">
                  <c:v>2.14</c:v>
                </c:pt>
                <c:pt idx="42">
                  <c:v>1.99</c:v>
                </c:pt>
                <c:pt idx="43">
                  <c:v>2.5499999999999998</c:v>
                </c:pt>
                <c:pt idx="44">
                  <c:v>2.81</c:v>
                </c:pt>
                <c:pt idx="45">
                  <c:v>2.79</c:v>
                </c:pt>
                <c:pt idx="46">
                  <c:v>2.62</c:v>
                </c:pt>
                <c:pt idx="47">
                  <c:v>2.83</c:v>
                </c:pt>
                <c:pt idx="48">
                  <c:v>2.46</c:v>
                </c:pt>
                <c:pt idx="49">
                  <c:v>1.76</c:v>
                </c:pt>
                <c:pt idx="50">
                  <c:v>1</c:v>
                </c:pt>
                <c:pt idx="51">
                  <c:v>1.66</c:v>
                </c:pt>
                <c:pt idx="52">
                  <c:v>1.93</c:v>
                </c:pt>
                <c:pt idx="53">
                  <c:v>2.74</c:v>
                </c:pt>
                <c:pt idx="54">
                  <c:v>2.35</c:v>
                </c:pt>
                <c:pt idx="55">
                  <c:v>2.39</c:v>
                </c:pt>
                <c:pt idx="56">
                  <c:v>2.15</c:v>
                </c:pt>
                <c:pt idx="57">
                  <c:v>2.4300000000000002</c:v>
                </c:pt>
                <c:pt idx="58">
                  <c:v>2.16</c:v>
                </c:pt>
                <c:pt idx="59">
                  <c:v>2.92</c:v>
                </c:pt>
                <c:pt idx="60">
                  <c:v>2.67</c:v>
                </c:pt>
                <c:pt idx="61">
                  <c:v>2.67</c:v>
                </c:pt>
                <c:pt idx="62">
                  <c:v>3.19</c:v>
                </c:pt>
                <c:pt idx="63">
                  <c:v>2.86</c:v>
                </c:pt>
                <c:pt idx="64">
                  <c:v>2.44</c:v>
                </c:pt>
                <c:pt idx="65">
                  <c:v>2.2400000000000002</c:v>
                </c:pt>
                <c:pt idx="66">
                  <c:v>2.6</c:v>
                </c:pt>
                <c:pt idx="67">
                  <c:v>1.84</c:v>
                </c:pt>
                <c:pt idx="68">
                  <c:v>1.39</c:v>
                </c:pt>
                <c:pt idx="69">
                  <c:v>1.92</c:v>
                </c:pt>
                <c:pt idx="70">
                  <c:v>2.0299999999999998</c:v>
                </c:pt>
                <c:pt idx="71">
                  <c:v>1.57</c:v>
                </c:pt>
                <c:pt idx="72">
                  <c:v>2.2599999999999998</c:v>
                </c:pt>
                <c:pt idx="73">
                  <c:v>2.2400000000000002</c:v>
                </c:pt>
                <c:pt idx="74">
                  <c:v>2.44</c:v>
                </c:pt>
                <c:pt idx="75">
                  <c:v>2.11</c:v>
                </c:pt>
                <c:pt idx="76">
                  <c:v>1.93</c:v>
                </c:pt>
                <c:pt idx="77">
                  <c:v>1.96</c:v>
                </c:pt>
                <c:pt idx="78">
                  <c:v>1.74</c:v>
                </c:pt>
                <c:pt idx="79">
                  <c:v>1.65</c:v>
                </c:pt>
                <c:pt idx="80">
                  <c:v>1.89</c:v>
                </c:pt>
                <c:pt idx="81">
                  <c:v>2.2000000000000002</c:v>
                </c:pt>
                <c:pt idx="82">
                  <c:v>2.74</c:v>
                </c:pt>
                <c:pt idx="83">
                  <c:v>2.63</c:v>
                </c:pt>
                <c:pt idx="84">
                  <c:v>2.0699999999999998</c:v>
                </c:pt>
                <c:pt idx="85">
                  <c:v>2.0299999999999998</c:v>
                </c:pt>
                <c:pt idx="86">
                  <c:v>1.55</c:v>
                </c:pt>
                <c:pt idx="87">
                  <c:v>1.27</c:v>
                </c:pt>
                <c:pt idx="88">
                  <c:v>0.42</c:v>
                </c:pt>
                <c:pt idx="89">
                  <c:v>1.0900000000000001</c:v>
                </c:pt>
                <c:pt idx="90">
                  <c:v>0.94</c:v>
                </c:pt>
                <c:pt idx="91">
                  <c:v>1.05</c:v>
                </c:pt>
                <c:pt idx="92">
                  <c:v>1.66</c:v>
                </c:pt>
                <c:pt idx="93">
                  <c:v>1.88</c:v>
                </c:pt>
                <c:pt idx="94">
                  <c:v>1.74</c:v>
                </c:pt>
                <c:pt idx="95">
                  <c:v>1.91</c:v>
                </c:pt>
                <c:pt idx="96">
                  <c:v>1.91</c:v>
                </c:pt>
                <c:pt idx="97">
                  <c:v>1.32</c:v>
                </c:pt>
                <c:pt idx="98">
                  <c:v>0.92</c:v>
                </c:pt>
                <c:pt idx="99">
                  <c:v>0.51</c:v>
                </c:pt>
                <c:pt idx="100">
                  <c:v>0.03</c:v>
                </c:pt>
                <c:pt idx="101">
                  <c:v>-0.22</c:v>
                </c:pt>
                <c:pt idx="102">
                  <c:v>-0.53</c:v>
                </c:pt>
                <c:pt idx="103">
                  <c:v>-0.95</c:v>
                </c:pt>
                <c:pt idx="104">
                  <c:v>-1.1399999999999999</c:v>
                </c:pt>
                <c:pt idx="105">
                  <c:v>-1.37</c:v>
                </c:pt>
                <c:pt idx="106">
                  <c:v>-1.03</c:v>
                </c:pt>
                <c:pt idx="107">
                  <c:v>-1.32</c:v>
                </c:pt>
                <c:pt idx="108">
                  <c:v>-1.1200000000000001</c:v>
                </c:pt>
                <c:pt idx="109">
                  <c:v>-0.79</c:v>
                </c:pt>
                <c:pt idx="110">
                  <c:v>-0.56999999999999995</c:v>
                </c:pt>
                <c:pt idx="111">
                  <c:v>0.59</c:v>
                </c:pt>
                <c:pt idx="112">
                  <c:v>0.97</c:v>
                </c:pt>
                <c:pt idx="113">
                  <c:v>1.6</c:v>
                </c:pt>
                <c:pt idx="114">
                  <c:v>1.98</c:v>
                </c:pt>
                <c:pt idx="115">
                  <c:v>1.29</c:v>
                </c:pt>
                <c:pt idx="116">
                  <c:v>1.1499999999999999</c:v>
                </c:pt>
                <c:pt idx="117">
                  <c:v>0.48</c:v>
                </c:pt>
                <c:pt idx="118">
                  <c:v>0.13</c:v>
                </c:pt>
                <c:pt idx="119">
                  <c:v>-0.23</c:v>
                </c:pt>
                <c:pt idx="120">
                  <c:v>-0.36</c:v>
                </c:pt>
                <c:pt idx="121">
                  <c:v>-0.33</c:v>
                </c:pt>
                <c:pt idx="122">
                  <c:v>0.59</c:v>
                </c:pt>
                <c:pt idx="123">
                  <c:v>0.62</c:v>
                </c:pt>
                <c:pt idx="124">
                  <c:v>0.33</c:v>
                </c:pt>
                <c:pt idx="125">
                  <c:v>0.67</c:v>
                </c:pt>
                <c:pt idx="126">
                  <c:v>0.34</c:v>
                </c:pt>
                <c:pt idx="127">
                  <c:v>0.56000000000000005</c:v>
                </c:pt>
                <c:pt idx="128">
                  <c:v>0.84</c:v>
                </c:pt>
                <c:pt idx="129">
                  <c:v>1.72</c:v>
                </c:pt>
                <c:pt idx="130">
                  <c:v>1.56</c:v>
                </c:pt>
                <c:pt idx="131">
                  <c:v>1.73</c:v>
                </c:pt>
                <c:pt idx="132">
                  <c:v>2.52</c:v>
                </c:pt>
                <c:pt idx="133">
                  <c:v>2.2200000000000002</c:v>
                </c:pt>
                <c:pt idx="134">
                  <c:v>2.41</c:v>
                </c:pt>
                <c:pt idx="135">
                  <c:v>1.95</c:v>
                </c:pt>
                <c:pt idx="136">
                  <c:v>2.4</c:v>
                </c:pt>
                <c:pt idx="137">
                  <c:v>1.9</c:v>
                </c:pt>
                <c:pt idx="138">
                  <c:v>1.93</c:v>
                </c:pt>
                <c:pt idx="139">
                  <c:v>2.31</c:v>
                </c:pt>
                <c:pt idx="140">
                  <c:v>1.94</c:v>
                </c:pt>
                <c:pt idx="141">
                  <c:v>2.15</c:v>
                </c:pt>
                <c:pt idx="142">
                  <c:v>2.0699999999999998</c:v>
                </c:pt>
                <c:pt idx="143">
                  <c:v>1.87</c:v>
                </c:pt>
                <c:pt idx="144">
                  <c:v>2.2999999999999998</c:v>
                </c:pt>
                <c:pt idx="145">
                  <c:v>2.81</c:v>
                </c:pt>
                <c:pt idx="146">
                  <c:v>2.72</c:v>
                </c:pt>
                <c:pt idx="147">
                  <c:v>2.44</c:v>
                </c:pt>
                <c:pt idx="148">
                  <c:v>2.46</c:v>
                </c:pt>
                <c:pt idx="149">
                  <c:v>2.39</c:v>
                </c:pt>
                <c:pt idx="150">
                  <c:v>2.42</c:v>
                </c:pt>
                <c:pt idx="151">
                  <c:v>2.5299999999999998</c:v>
                </c:pt>
                <c:pt idx="152">
                  <c:v>2.98</c:v>
                </c:pt>
                <c:pt idx="153">
                  <c:v>2.79</c:v>
                </c:pt>
                <c:pt idx="154">
                  <c:v>2.97</c:v>
                </c:pt>
                <c:pt idx="155">
                  <c:v>3.3</c:v>
                </c:pt>
                <c:pt idx="156">
                  <c:v>2.4900000000000002</c:v>
                </c:pt>
                <c:pt idx="157">
                  <c:v>1.88</c:v>
                </c:pt>
                <c:pt idx="158">
                  <c:v>0.47</c:v>
                </c:pt>
                <c:pt idx="159">
                  <c:v>0.42</c:v>
                </c:pt>
                <c:pt idx="160">
                  <c:v>1.05</c:v>
                </c:pt>
                <c:pt idx="161">
                  <c:v>1.25</c:v>
                </c:pt>
                <c:pt idx="162">
                  <c:v>1.37</c:v>
                </c:pt>
                <c:pt idx="163">
                  <c:v>2.42</c:v>
                </c:pt>
                <c:pt idx="164">
                  <c:v>2.5299999999999998</c:v>
                </c:pt>
                <c:pt idx="165">
                  <c:v>1.66</c:v>
                </c:pt>
                <c:pt idx="166">
                  <c:v>2.14</c:v>
                </c:pt>
                <c:pt idx="167">
                  <c:v>2.16</c:v>
                </c:pt>
                <c:pt idx="168">
                  <c:v>2.5299999999999998</c:v>
                </c:pt>
                <c:pt idx="169">
                  <c:v>1.52</c:v>
                </c:pt>
                <c:pt idx="170">
                  <c:v>2.02</c:v>
                </c:pt>
                <c:pt idx="171">
                  <c:v>2.19</c:v>
                </c:pt>
                <c:pt idx="172">
                  <c:v>2.58</c:v>
                </c:pt>
                <c:pt idx="173">
                  <c:v>2.44</c:v>
                </c:pt>
                <c:pt idx="174">
                  <c:v>2.35</c:v>
                </c:pt>
                <c:pt idx="175">
                  <c:v>3.2</c:v>
                </c:pt>
                <c:pt idx="176">
                  <c:v>2.48</c:v>
                </c:pt>
                <c:pt idx="177">
                  <c:v>2.2999999999999998</c:v>
                </c:pt>
                <c:pt idx="178">
                  <c:v>2.04</c:v>
                </c:pt>
                <c:pt idx="179">
                  <c:v>1.43</c:v>
                </c:pt>
                <c:pt idx="180">
                  <c:v>1.8</c:v>
                </c:pt>
                <c:pt idx="181">
                  <c:v>2.33</c:v>
                </c:pt>
                <c:pt idx="182">
                  <c:v>3.24</c:v>
                </c:pt>
                <c:pt idx="183">
                  <c:v>3.13</c:v>
                </c:pt>
                <c:pt idx="184">
                  <c:v>2.61</c:v>
                </c:pt>
                <c:pt idx="185">
                  <c:v>2.44</c:v>
                </c:pt>
                <c:pt idx="186">
                  <c:v>1.95</c:v>
                </c:pt>
                <c:pt idx="187">
                  <c:v>1.89</c:v>
                </c:pt>
                <c:pt idx="188">
                  <c:v>1.98</c:v>
                </c:pt>
                <c:pt idx="189">
                  <c:v>2.46</c:v>
                </c:pt>
                <c:pt idx="190">
                  <c:v>1.92</c:v>
                </c:pt>
                <c:pt idx="191">
                  <c:v>2.31</c:v>
                </c:pt>
                <c:pt idx="192">
                  <c:v>2.2000000000000002</c:v>
                </c:pt>
                <c:pt idx="193">
                  <c:v>1.47</c:v>
                </c:pt>
                <c:pt idx="194">
                  <c:v>1.33</c:v>
                </c:pt>
                <c:pt idx="195">
                  <c:v>1.18</c:v>
                </c:pt>
                <c:pt idx="196">
                  <c:v>1.72</c:v>
                </c:pt>
                <c:pt idx="197">
                  <c:v>1.9</c:v>
                </c:pt>
                <c:pt idx="198">
                  <c:v>1.9</c:v>
                </c:pt>
                <c:pt idx="199">
                  <c:v>1.89</c:v>
                </c:pt>
                <c:pt idx="200">
                  <c:v>1.87</c:v>
                </c:pt>
                <c:pt idx="201">
                  <c:v>2.16</c:v>
                </c:pt>
                <c:pt idx="202">
                  <c:v>2.42</c:v>
                </c:pt>
                <c:pt idx="203">
                  <c:v>2.2999999999999998</c:v>
                </c:pt>
                <c:pt idx="204">
                  <c:v>2.17</c:v>
                </c:pt>
                <c:pt idx="205">
                  <c:v>2.29</c:v>
                </c:pt>
                <c:pt idx="206">
                  <c:v>2.29</c:v>
                </c:pt>
                <c:pt idx="207">
                  <c:v>2.39</c:v>
                </c:pt>
                <c:pt idx="208">
                  <c:v>2</c:v>
                </c:pt>
                <c:pt idx="209">
                  <c:v>2.2799999999999998</c:v>
                </c:pt>
                <c:pt idx="210">
                  <c:v>2.0499999999999998</c:v>
                </c:pt>
                <c:pt idx="211">
                  <c:v>2.0099999999999998</c:v>
                </c:pt>
                <c:pt idx="212">
                  <c:v>1.81</c:v>
                </c:pt>
                <c:pt idx="213">
                  <c:v>1.65</c:v>
                </c:pt>
                <c:pt idx="214">
                  <c:v>1.9</c:v>
                </c:pt>
                <c:pt idx="215">
                  <c:v>1.84</c:v>
                </c:pt>
                <c:pt idx="216">
                  <c:v>1.36</c:v>
                </c:pt>
                <c:pt idx="217">
                  <c:v>1.45</c:v>
                </c:pt>
                <c:pt idx="218">
                  <c:v>1.71</c:v>
                </c:pt>
                <c:pt idx="219">
                  <c:v>1.45</c:v>
                </c:pt>
                <c:pt idx="220">
                  <c:v>1.48</c:v>
                </c:pt>
                <c:pt idx="221">
                  <c:v>1.34</c:v>
                </c:pt>
                <c:pt idx="222">
                  <c:v>1.79</c:v>
                </c:pt>
                <c:pt idx="223">
                  <c:v>1.93</c:v>
                </c:pt>
                <c:pt idx="224">
                  <c:v>2.2799999999999998</c:v>
                </c:pt>
                <c:pt idx="225">
                  <c:v>2.3199999999999998</c:v>
                </c:pt>
                <c:pt idx="226">
                  <c:v>1.91</c:v>
                </c:pt>
                <c:pt idx="227">
                  <c:v>2.04</c:v>
                </c:pt>
                <c:pt idx="228">
                  <c:v>1.35</c:v>
                </c:pt>
                <c:pt idx="229">
                  <c:v>0.77</c:v>
                </c:pt>
                <c:pt idx="230">
                  <c:v>0.32</c:v>
                </c:pt>
                <c:pt idx="231">
                  <c:v>0.12</c:v>
                </c:pt>
                <c:pt idx="232">
                  <c:v>-0.03</c:v>
                </c:pt>
                <c:pt idx="233">
                  <c:v>0.22</c:v>
                </c:pt>
                <c:pt idx="234">
                  <c:v>-0.48</c:v>
                </c:pt>
                <c:pt idx="235">
                  <c:v>-0.25</c:v>
                </c:pt>
                <c:pt idx="236">
                  <c:v>-0.47</c:v>
                </c:pt>
                <c:pt idx="237">
                  <c:v>-0.5</c:v>
                </c:pt>
                <c:pt idx="238">
                  <c:v>-0.5</c:v>
                </c:pt>
                <c:pt idx="239">
                  <c:v>-0.03</c:v>
                </c:pt>
                <c:pt idx="240">
                  <c:v>0.59</c:v>
                </c:pt>
                <c:pt idx="241">
                  <c:v>1.1599999999999999</c:v>
                </c:pt>
                <c:pt idx="242">
                  <c:v>1.78</c:v>
                </c:pt>
                <c:pt idx="243">
                  <c:v>2.2200000000000002</c:v>
                </c:pt>
                <c:pt idx="244">
                  <c:v>1.93</c:v>
                </c:pt>
                <c:pt idx="245">
                  <c:v>1.79</c:v>
                </c:pt>
                <c:pt idx="246">
                  <c:v>1.73</c:v>
                </c:pt>
                <c:pt idx="247">
                  <c:v>1.29</c:v>
                </c:pt>
                <c:pt idx="248">
                  <c:v>1.54</c:v>
                </c:pt>
                <c:pt idx="249">
                  <c:v>2.0299999999999998</c:v>
                </c:pt>
                <c:pt idx="250">
                  <c:v>1.3</c:v>
                </c:pt>
                <c:pt idx="251">
                  <c:v>1.3</c:v>
                </c:pt>
                <c:pt idx="252">
                  <c:v>1.74</c:v>
                </c:pt>
                <c:pt idx="253">
                  <c:v>1.81</c:v>
                </c:pt>
                <c:pt idx="254">
                  <c:v>1.71</c:v>
                </c:pt>
                <c:pt idx="255">
                  <c:v>0.99</c:v>
                </c:pt>
                <c:pt idx="256">
                  <c:v>1.48</c:v>
                </c:pt>
                <c:pt idx="257">
                  <c:v>1.89</c:v>
                </c:pt>
                <c:pt idx="258">
                  <c:v>1.54</c:v>
                </c:pt>
                <c:pt idx="259">
                  <c:v>1.57</c:v>
                </c:pt>
                <c:pt idx="260">
                  <c:v>2.35</c:v>
                </c:pt>
                <c:pt idx="261">
                  <c:v>3.18</c:v>
                </c:pt>
                <c:pt idx="262">
                  <c:v>2.93</c:v>
                </c:pt>
                <c:pt idx="263">
                  <c:v>2.2000000000000002</c:v>
                </c:pt>
                <c:pt idx="264">
                  <c:v>2.71</c:v>
                </c:pt>
                <c:pt idx="265">
                  <c:v>2.2400000000000002</c:v>
                </c:pt>
                <c:pt idx="266">
                  <c:v>1.86</c:v>
                </c:pt>
                <c:pt idx="267">
                  <c:v>1.82</c:v>
                </c:pt>
                <c:pt idx="268">
                  <c:v>1.99</c:v>
                </c:pt>
                <c:pt idx="269">
                  <c:v>1.99</c:v>
                </c:pt>
                <c:pt idx="270">
                  <c:v>2.48</c:v>
                </c:pt>
                <c:pt idx="271">
                  <c:v>2.69</c:v>
                </c:pt>
                <c:pt idx="272">
                  <c:v>2.56</c:v>
                </c:pt>
                <c:pt idx="273">
                  <c:v>2.8</c:v>
                </c:pt>
                <c:pt idx="274">
                  <c:v>2.2799999999999998</c:v>
                </c:pt>
                <c:pt idx="275">
                  <c:v>2.1</c:v>
                </c:pt>
                <c:pt idx="276">
                  <c:v>1.8</c:v>
                </c:pt>
                <c:pt idx="277">
                  <c:v>2.19</c:v>
                </c:pt>
                <c:pt idx="278">
                  <c:v>2.4700000000000002</c:v>
                </c:pt>
                <c:pt idx="279">
                  <c:v>2.81</c:v>
                </c:pt>
                <c:pt idx="280">
                  <c:v>2.56</c:v>
                </c:pt>
                <c:pt idx="281">
                  <c:v>2.67</c:v>
                </c:pt>
                <c:pt idx="282">
                  <c:v>2.38</c:v>
                </c:pt>
                <c:pt idx="283">
                  <c:v>1.82</c:v>
                </c:pt>
                <c:pt idx="284">
                  <c:v>1.89</c:v>
                </c:pt>
                <c:pt idx="285">
                  <c:v>1.36</c:v>
                </c:pt>
                <c:pt idx="286">
                  <c:v>1.75</c:v>
                </c:pt>
                <c:pt idx="287">
                  <c:v>2.17</c:v>
                </c:pt>
                <c:pt idx="288">
                  <c:v>2.1800000000000002</c:v>
                </c:pt>
                <c:pt idx="289">
                  <c:v>1.7</c:v>
                </c:pt>
                <c:pt idx="290">
                  <c:v>1.29</c:v>
                </c:pt>
                <c:pt idx="291">
                  <c:v>1.22</c:v>
                </c:pt>
                <c:pt idx="292">
                  <c:v>1</c:v>
                </c:pt>
                <c:pt idx="293">
                  <c:v>1.1399999999999999</c:v>
                </c:pt>
                <c:pt idx="294">
                  <c:v>1.06</c:v>
                </c:pt>
                <c:pt idx="295">
                  <c:v>1</c:v>
                </c:pt>
                <c:pt idx="296">
                  <c:v>1.1200000000000001</c:v>
                </c:pt>
                <c:pt idx="297">
                  <c:v>0.9</c:v>
                </c:pt>
                <c:pt idx="298">
                  <c:v>0.98</c:v>
                </c:pt>
                <c:pt idx="299">
                  <c:v>0.85</c:v>
                </c:pt>
                <c:pt idx="300">
                  <c:v>1.22</c:v>
                </c:pt>
                <c:pt idx="301">
                  <c:v>0.71</c:v>
                </c:pt>
                <c:pt idx="302">
                  <c:v>0.59</c:v>
                </c:pt>
                <c:pt idx="303">
                  <c:v>0.69</c:v>
                </c:pt>
                <c:pt idx="304">
                  <c:v>0.4</c:v>
                </c:pt>
                <c:pt idx="305">
                  <c:v>0.22</c:v>
                </c:pt>
                <c:pt idx="306">
                  <c:v>0.11</c:v>
                </c:pt>
                <c:pt idx="307">
                  <c:v>-0.02</c:v>
                </c:pt>
                <c:pt idx="308">
                  <c:v>-0.32</c:v>
                </c:pt>
                <c:pt idx="309">
                  <c:v>-0.24</c:v>
                </c:pt>
                <c:pt idx="310">
                  <c:v>-0.05</c:v>
                </c:pt>
                <c:pt idx="311">
                  <c:v>0.11</c:v>
                </c:pt>
                <c:pt idx="312">
                  <c:v>-0.3</c:v>
                </c:pt>
                <c:pt idx="313">
                  <c:v>-0.23</c:v>
                </c:pt>
                <c:pt idx="314">
                  <c:v>0.02</c:v>
                </c:pt>
                <c:pt idx="315">
                  <c:v>-0.93</c:v>
                </c:pt>
                <c:pt idx="316">
                  <c:v>-1.1100000000000001</c:v>
                </c:pt>
                <c:pt idx="317">
                  <c:v>-1.3</c:v>
                </c:pt>
                <c:pt idx="318">
                  <c:v>-1.37</c:v>
                </c:pt>
                <c:pt idx="319">
                  <c:v>-1.68</c:v>
                </c:pt>
                <c:pt idx="320">
                  <c:v>-1.38</c:v>
                </c:pt>
                <c:pt idx="321">
                  <c:v>-2.17</c:v>
                </c:pt>
                <c:pt idx="322">
                  <c:v>-2.81</c:v>
                </c:pt>
                <c:pt idx="323">
                  <c:v>-3.31</c:v>
                </c:pt>
                <c:pt idx="324">
                  <c:v>-3.62</c:v>
                </c:pt>
                <c:pt idx="325">
                  <c:v>-2.94</c:v>
                </c:pt>
                <c:pt idx="326">
                  <c:v>-2.52</c:v>
                </c:pt>
                <c:pt idx="327">
                  <c:v>-1.52</c:v>
                </c:pt>
                <c:pt idx="328">
                  <c:v>-0.19</c:v>
                </c:pt>
                <c:pt idx="329">
                  <c:v>0.14000000000000001</c:v>
                </c:pt>
                <c:pt idx="330">
                  <c:v>-0.02</c:v>
                </c:pt>
                <c:pt idx="331">
                  <c:v>0.75</c:v>
                </c:pt>
                <c:pt idx="332">
                  <c:v>0.54</c:v>
                </c:pt>
                <c:pt idx="333">
                  <c:v>0.9</c:v>
                </c:pt>
                <c:pt idx="334">
                  <c:v>1.03</c:v>
                </c:pt>
                <c:pt idx="335">
                  <c:v>0.57999999999999996</c:v>
                </c:pt>
                <c:pt idx="336">
                  <c:v>0.54</c:v>
                </c:pt>
                <c:pt idx="337">
                  <c:v>1.41</c:v>
                </c:pt>
                <c:pt idx="338">
                  <c:v>1.38</c:v>
                </c:pt>
                <c:pt idx="339">
                  <c:v>2.27</c:v>
                </c:pt>
                <c:pt idx="340">
                  <c:v>1.96</c:v>
                </c:pt>
                <c:pt idx="341">
                  <c:v>1.65</c:v>
                </c:pt>
                <c:pt idx="342">
                  <c:v>1.3</c:v>
                </c:pt>
                <c:pt idx="343">
                  <c:v>1.21</c:v>
                </c:pt>
                <c:pt idx="344">
                  <c:v>1.36</c:v>
                </c:pt>
                <c:pt idx="345">
                  <c:v>1.36</c:v>
                </c:pt>
                <c:pt idx="346">
                  <c:v>1.71</c:v>
                </c:pt>
                <c:pt idx="347">
                  <c:v>2.4700000000000002</c:v>
                </c:pt>
                <c:pt idx="348">
                  <c:v>2.62</c:v>
                </c:pt>
                <c:pt idx="349">
                  <c:v>2.75</c:v>
                </c:pt>
                <c:pt idx="350">
                  <c:v>2.46</c:v>
                </c:pt>
                <c:pt idx="351">
                  <c:v>2.59</c:v>
                </c:pt>
                <c:pt idx="352">
                  <c:v>2.1</c:v>
                </c:pt>
                <c:pt idx="353">
                  <c:v>1.07</c:v>
                </c:pt>
                <c:pt idx="354">
                  <c:v>1.49</c:v>
                </c:pt>
                <c:pt idx="355">
                  <c:v>2.58</c:v>
                </c:pt>
                <c:pt idx="356">
                  <c:v>2.97</c:v>
                </c:pt>
                <c:pt idx="357">
                  <c:v>2.84</c:v>
                </c:pt>
                <c:pt idx="358">
                  <c:v>3.26</c:v>
                </c:pt>
                <c:pt idx="359">
                  <c:v>3.13</c:v>
                </c:pt>
                <c:pt idx="360">
                  <c:v>3.66</c:v>
                </c:pt>
                <c:pt idx="361">
                  <c:v>3.09</c:v>
                </c:pt>
                <c:pt idx="362">
                  <c:v>2.94</c:v>
                </c:pt>
                <c:pt idx="363">
                  <c:v>2.5</c:v>
                </c:pt>
                <c:pt idx="364">
                  <c:v>2.65</c:v>
                </c:pt>
                <c:pt idx="365">
                  <c:v>2.76</c:v>
                </c:pt>
                <c:pt idx="366">
                  <c:v>2.95</c:v>
                </c:pt>
                <c:pt idx="367">
                  <c:v>3.42</c:v>
                </c:pt>
                <c:pt idx="368">
                  <c:v>3.85</c:v>
                </c:pt>
                <c:pt idx="369">
                  <c:v>3.22</c:v>
                </c:pt>
                <c:pt idx="370">
                  <c:v>2.99</c:v>
                </c:pt>
                <c:pt idx="371">
                  <c:v>2.87</c:v>
                </c:pt>
                <c:pt idx="372">
                  <c:v>2.7</c:v>
                </c:pt>
                <c:pt idx="373">
                  <c:v>3.21</c:v>
                </c:pt>
                <c:pt idx="374">
                  <c:v>2.89</c:v>
                </c:pt>
                <c:pt idx="375">
                  <c:v>2.93</c:v>
                </c:pt>
                <c:pt idx="376">
                  <c:v>2.5</c:v>
                </c:pt>
                <c:pt idx="377">
                  <c:v>2.63</c:v>
                </c:pt>
                <c:pt idx="378">
                  <c:v>2.35</c:v>
                </c:pt>
                <c:pt idx="379">
                  <c:v>2.75</c:v>
                </c:pt>
                <c:pt idx="380">
                  <c:v>2.84</c:v>
                </c:pt>
                <c:pt idx="381">
                  <c:v>2.38</c:v>
                </c:pt>
                <c:pt idx="382">
                  <c:v>2.96</c:v>
                </c:pt>
                <c:pt idx="383">
                  <c:v>2.82</c:v>
                </c:pt>
                <c:pt idx="384">
                  <c:v>2.99</c:v>
                </c:pt>
                <c:pt idx="385">
                  <c:v>3.01</c:v>
                </c:pt>
                <c:pt idx="386">
                  <c:v>2.93</c:v>
                </c:pt>
                <c:pt idx="387">
                  <c:v>2.44</c:v>
                </c:pt>
                <c:pt idx="388">
                  <c:v>2.61</c:v>
                </c:pt>
                <c:pt idx="389">
                  <c:v>3.25</c:v>
                </c:pt>
                <c:pt idx="390">
                  <c:v>3</c:v>
                </c:pt>
                <c:pt idx="391">
                  <c:v>2.75</c:v>
                </c:pt>
                <c:pt idx="392">
                  <c:v>2.78</c:v>
                </c:pt>
                <c:pt idx="393">
                  <c:v>2.89</c:v>
                </c:pt>
                <c:pt idx="394">
                  <c:v>2.88</c:v>
                </c:pt>
                <c:pt idx="395">
                  <c:v>2.69</c:v>
                </c:pt>
                <c:pt idx="396">
                  <c:v>2.75</c:v>
                </c:pt>
                <c:pt idx="397">
                  <c:v>2.76</c:v>
                </c:pt>
                <c:pt idx="398">
                  <c:v>2.92</c:v>
                </c:pt>
                <c:pt idx="399">
                  <c:v>2.76</c:v>
                </c:pt>
                <c:pt idx="400">
                  <c:v>2.87</c:v>
                </c:pt>
                <c:pt idx="401">
                  <c:v>3.32</c:v>
                </c:pt>
                <c:pt idx="402">
                  <c:v>3.32</c:v>
                </c:pt>
                <c:pt idx="403">
                  <c:v>2.93</c:v>
                </c:pt>
                <c:pt idx="404">
                  <c:v>2.4700000000000002</c:v>
                </c:pt>
                <c:pt idx="405">
                  <c:v>2.62</c:v>
                </c:pt>
                <c:pt idx="406">
                  <c:v>2.67</c:v>
                </c:pt>
                <c:pt idx="407">
                  <c:v>2</c:v>
                </c:pt>
                <c:pt idx="408">
                  <c:v>1.46</c:v>
                </c:pt>
                <c:pt idx="409">
                  <c:v>2.36</c:v>
                </c:pt>
                <c:pt idx="410">
                  <c:v>2.09</c:v>
                </c:pt>
                <c:pt idx="411">
                  <c:v>2.57</c:v>
                </c:pt>
                <c:pt idx="412">
                  <c:v>2.0099999999999998</c:v>
                </c:pt>
                <c:pt idx="413">
                  <c:v>1.54</c:v>
                </c:pt>
                <c:pt idx="414">
                  <c:v>1.73</c:v>
                </c:pt>
                <c:pt idx="415">
                  <c:v>2.2400000000000002</c:v>
                </c:pt>
                <c:pt idx="416">
                  <c:v>2.15</c:v>
                </c:pt>
                <c:pt idx="417">
                  <c:v>1.61</c:v>
                </c:pt>
                <c:pt idx="418">
                  <c:v>1.63</c:v>
                </c:pt>
                <c:pt idx="419">
                  <c:v>2.3199999999999998</c:v>
                </c:pt>
                <c:pt idx="420">
                  <c:v>2.34</c:v>
                </c:pt>
                <c:pt idx="421">
                  <c:v>2.65</c:v>
                </c:pt>
                <c:pt idx="422">
                  <c:v>2.66</c:v>
                </c:pt>
                <c:pt idx="423">
                  <c:v>2.16</c:v>
                </c:pt>
                <c:pt idx="424">
                  <c:v>2.25</c:v>
                </c:pt>
                <c:pt idx="425">
                  <c:v>2.52</c:v>
                </c:pt>
                <c:pt idx="426">
                  <c:v>2.6</c:v>
                </c:pt>
                <c:pt idx="427">
                  <c:v>1.86</c:v>
                </c:pt>
                <c:pt idx="428">
                  <c:v>2.16</c:v>
                </c:pt>
                <c:pt idx="429">
                  <c:v>2.3199999999999998</c:v>
                </c:pt>
                <c:pt idx="430">
                  <c:v>1.84</c:v>
                </c:pt>
                <c:pt idx="431">
                  <c:v>2.38</c:v>
                </c:pt>
                <c:pt idx="432">
                  <c:v>2.17</c:v>
                </c:pt>
                <c:pt idx="433">
                  <c:v>2.31</c:v>
                </c:pt>
                <c:pt idx="434">
                  <c:v>1.61</c:v>
                </c:pt>
                <c:pt idx="435">
                  <c:v>1.35</c:v>
                </c:pt>
                <c:pt idx="436">
                  <c:v>1.71</c:v>
                </c:pt>
                <c:pt idx="437">
                  <c:v>1.54</c:v>
                </c:pt>
                <c:pt idx="438">
                  <c:v>1.71</c:v>
                </c:pt>
                <c:pt idx="439">
                  <c:v>1.51</c:v>
                </c:pt>
                <c:pt idx="440">
                  <c:v>1.3</c:v>
                </c:pt>
                <c:pt idx="441">
                  <c:v>1.21</c:v>
                </c:pt>
                <c:pt idx="442">
                  <c:v>1.17</c:v>
                </c:pt>
                <c:pt idx="443">
                  <c:v>1.19</c:v>
                </c:pt>
                <c:pt idx="444">
                  <c:v>0.67</c:v>
                </c:pt>
                <c:pt idx="445">
                  <c:v>0.9</c:v>
                </c:pt>
                <c:pt idx="446">
                  <c:v>0.75</c:v>
                </c:pt>
                <c:pt idx="447">
                  <c:v>1.28</c:v>
                </c:pt>
                <c:pt idx="448">
                  <c:v>1.9</c:v>
                </c:pt>
                <c:pt idx="449">
                  <c:v>1.9</c:v>
                </c:pt>
                <c:pt idx="450">
                  <c:v>2.02</c:v>
                </c:pt>
                <c:pt idx="451">
                  <c:v>1.78</c:v>
                </c:pt>
                <c:pt idx="452">
                  <c:v>1.95</c:v>
                </c:pt>
                <c:pt idx="453">
                  <c:v>2.35</c:v>
                </c:pt>
                <c:pt idx="454">
                  <c:v>1.93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B25-4460-B0E5-54BDFDEFBEC1}"/>
            </c:ext>
          </c:extLst>
        </c:ser>
        <c:ser>
          <c:idx val="2"/>
          <c:order val="2"/>
          <c:tx>
            <c:v>United States</c:v>
          </c:tx>
          <c:spPr>
            <a:ln w="28575">
              <a:solidFill>
                <a:srgbClr val="000000"/>
              </a:solidFill>
            </a:ln>
          </c:spPr>
          <c:marker>
            <c:symbol val="none"/>
          </c:marker>
          <c:val>
            <c:numRef>
              <c:f>Sheet1!$D$8:$D$462</c:f>
              <c:numCache>
                <c:formatCode>0.0</c:formatCode>
                <c:ptCount val="455"/>
                <c:pt idx="0">
                  <c:v>-0.88</c:v>
                </c:pt>
                <c:pt idx="1">
                  <c:v>-0.39</c:v>
                </c:pt>
                <c:pt idx="2">
                  <c:v>-0.15</c:v>
                </c:pt>
                <c:pt idx="3">
                  <c:v>-0.12</c:v>
                </c:pt>
                <c:pt idx="4">
                  <c:v>-7.0000000000000007E-2</c:v>
                </c:pt>
                <c:pt idx="5">
                  <c:v>-0.05</c:v>
                </c:pt>
                <c:pt idx="6">
                  <c:v>-0.09</c:v>
                </c:pt>
                <c:pt idx="7">
                  <c:v>-0.27</c:v>
                </c:pt>
                <c:pt idx="8">
                  <c:v>-0.26</c:v>
                </c:pt>
                <c:pt idx="9">
                  <c:v>-0.06</c:v>
                </c:pt>
                <c:pt idx="10">
                  <c:v>0.41</c:v>
                </c:pt>
                <c:pt idx="11">
                  <c:v>0.87</c:v>
                </c:pt>
                <c:pt idx="12">
                  <c:v>1.44</c:v>
                </c:pt>
                <c:pt idx="13">
                  <c:v>1.66</c:v>
                </c:pt>
                <c:pt idx="14">
                  <c:v>1.77</c:v>
                </c:pt>
                <c:pt idx="15">
                  <c:v>1.84</c:v>
                </c:pt>
                <c:pt idx="16">
                  <c:v>2.0699999999999998</c:v>
                </c:pt>
                <c:pt idx="17">
                  <c:v>2.58</c:v>
                </c:pt>
                <c:pt idx="18">
                  <c:v>3</c:v>
                </c:pt>
                <c:pt idx="19">
                  <c:v>2.56</c:v>
                </c:pt>
                <c:pt idx="20">
                  <c:v>2.8</c:v>
                </c:pt>
                <c:pt idx="21">
                  <c:v>3.15</c:v>
                </c:pt>
                <c:pt idx="22">
                  <c:v>3.43</c:v>
                </c:pt>
                <c:pt idx="23">
                  <c:v>2.99</c:v>
                </c:pt>
                <c:pt idx="24">
                  <c:v>3.09</c:v>
                </c:pt>
                <c:pt idx="25">
                  <c:v>3.31</c:v>
                </c:pt>
                <c:pt idx="26">
                  <c:v>3.03</c:v>
                </c:pt>
                <c:pt idx="27">
                  <c:v>2.69</c:v>
                </c:pt>
                <c:pt idx="28">
                  <c:v>2.5099999999999998</c:v>
                </c:pt>
                <c:pt idx="29">
                  <c:v>2.4500000000000002</c:v>
                </c:pt>
                <c:pt idx="30">
                  <c:v>2.2000000000000002</c:v>
                </c:pt>
                <c:pt idx="31">
                  <c:v>1.92</c:v>
                </c:pt>
                <c:pt idx="32">
                  <c:v>2.02</c:v>
                </c:pt>
                <c:pt idx="33">
                  <c:v>1.94</c:v>
                </c:pt>
                <c:pt idx="34">
                  <c:v>2</c:v>
                </c:pt>
                <c:pt idx="35">
                  <c:v>1.88</c:v>
                </c:pt>
                <c:pt idx="36">
                  <c:v>2.1800000000000002</c:v>
                </c:pt>
                <c:pt idx="37">
                  <c:v>1.96</c:v>
                </c:pt>
                <c:pt idx="38">
                  <c:v>2.02</c:v>
                </c:pt>
                <c:pt idx="39">
                  <c:v>1.98</c:v>
                </c:pt>
                <c:pt idx="40">
                  <c:v>2.11</c:v>
                </c:pt>
                <c:pt idx="41">
                  <c:v>1.93</c:v>
                </c:pt>
                <c:pt idx="42">
                  <c:v>1.88</c:v>
                </c:pt>
                <c:pt idx="43">
                  <c:v>2.02</c:v>
                </c:pt>
                <c:pt idx="44">
                  <c:v>2.0299999999999998</c:v>
                </c:pt>
                <c:pt idx="45">
                  <c:v>2.08</c:v>
                </c:pt>
                <c:pt idx="46">
                  <c:v>1.88</c:v>
                </c:pt>
                <c:pt idx="47">
                  <c:v>1.97</c:v>
                </c:pt>
                <c:pt idx="48">
                  <c:v>2.06</c:v>
                </c:pt>
                <c:pt idx="49">
                  <c:v>1.55</c:v>
                </c:pt>
                <c:pt idx="50">
                  <c:v>1.33</c:v>
                </c:pt>
                <c:pt idx="51">
                  <c:v>1.49</c:v>
                </c:pt>
                <c:pt idx="52">
                  <c:v>1.52</c:v>
                </c:pt>
                <c:pt idx="53">
                  <c:v>1.46</c:v>
                </c:pt>
                <c:pt idx="54">
                  <c:v>1.57</c:v>
                </c:pt>
                <c:pt idx="55">
                  <c:v>1.52</c:v>
                </c:pt>
                <c:pt idx="56">
                  <c:v>1.75</c:v>
                </c:pt>
                <c:pt idx="57">
                  <c:v>1.69</c:v>
                </c:pt>
                <c:pt idx="58">
                  <c:v>1.73</c:v>
                </c:pt>
                <c:pt idx="59">
                  <c:v>2.27</c:v>
                </c:pt>
                <c:pt idx="60">
                  <c:v>1.74</c:v>
                </c:pt>
                <c:pt idx="61">
                  <c:v>1.91</c:v>
                </c:pt>
                <c:pt idx="62">
                  <c:v>1.85</c:v>
                </c:pt>
                <c:pt idx="63">
                  <c:v>2.04</c:v>
                </c:pt>
                <c:pt idx="64">
                  <c:v>2.16</c:v>
                </c:pt>
                <c:pt idx="65">
                  <c:v>1.92</c:v>
                </c:pt>
                <c:pt idx="66">
                  <c:v>2.16</c:v>
                </c:pt>
                <c:pt idx="67">
                  <c:v>2</c:v>
                </c:pt>
                <c:pt idx="68">
                  <c:v>2.0299999999999998</c:v>
                </c:pt>
                <c:pt idx="69">
                  <c:v>2.09</c:v>
                </c:pt>
                <c:pt idx="70">
                  <c:v>2.14</c:v>
                </c:pt>
                <c:pt idx="71">
                  <c:v>2.04</c:v>
                </c:pt>
                <c:pt idx="72">
                  <c:v>1.41</c:v>
                </c:pt>
                <c:pt idx="73">
                  <c:v>2.0299999999999998</c:v>
                </c:pt>
                <c:pt idx="74">
                  <c:v>2.16</c:v>
                </c:pt>
                <c:pt idx="75">
                  <c:v>2.2999999999999998</c:v>
                </c:pt>
                <c:pt idx="76">
                  <c:v>1.99</c:v>
                </c:pt>
                <c:pt idx="77">
                  <c:v>2.25</c:v>
                </c:pt>
                <c:pt idx="78">
                  <c:v>2.09</c:v>
                </c:pt>
                <c:pt idx="79">
                  <c:v>1.84</c:v>
                </c:pt>
                <c:pt idx="80">
                  <c:v>1.62</c:v>
                </c:pt>
                <c:pt idx="81">
                  <c:v>2.0299999999999998</c:v>
                </c:pt>
                <c:pt idx="82">
                  <c:v>2.13</c:v>
                </c:pt>
                <c:pt idx="83">
                  <c:v>1.97</c:v>
                </c:pt>
                <c:pt idx="84">
                  <c:v>1.95</c:v>
                </c:pt>
                <c:pt idx="85">
                  <c:v>1.81</c:v>
                </c:pt>
                <c:pt idx="86">
                  <c:v>1.71</c:v>
                </c:pt>
                <c:pt idx="87">
                  <c:v>1.56</c:v>
                </c:pt>
                <c:pt idx="88">
                  <c:v>1.1599999999999999</c:v>
                </c:pt>
                <c:pt idx="89">
                  <c:v>0.92</c:v>
                </c:pt>
                <c:pt idx="90">
                  <c:v>0.79</c:v>
                </c:pt>
                <c:pt idx="91">
                  <c:v>1.08</c:v>
                </c:pt>
                <c:pt idx="92">
                  <c:v>1.0900000000000001</c:v>
                </c:pt>
                <c:pt idx="93">
                  <c:v>1.01</c:v>
                </c:pt>
                <c:pt idx="94">
                  <c:v>1.22</c:v>
                </c:pt>
                <c:pt idx="95">
                  <c:v>1.23</c:v>
                </c:pt>
                <c:pt idx="96">
                  <c:v>1.69</c:v>
                </c:pt>
                <c:pt idx="97">
                  <c:v>1.44</c:v>
                </c:pt>
                <c:pt idx="98">
                  <c:v>1.67</c:v>
                </c:pt>
                <c:pt idx="99">
                  <c:v>1.32</c:v>
                </c:pt>
                <c:pt idx="100">
                  <c:v>1.1100000000000001</c:v>
                </c:pt>
                <c:pt idx="101">
                  <c:v>1.07</c:v>
                </c:pt>
                <c:pt idx="102">
                  <c:v>0.64</c:v>
                </c:pt>
                <c:pt idx="103">
                  <c:v>0.4</c:v>
                </c:pt>
                <c:pt idx="104">
                  <c:v>-0.13</c:v>
                </c:pt>
                <c:pt idx="105">
                  <c:v>-0.11</c:v>
                </c:pt>
                <c:pt idx="106">
                  <c:v>-0.31</c:v>
                </c:pt>
                <c:pt idx="107">
                  <c:v>-0.33</c:v>
                </c:pt>
                <c:pt idx="108">
                  <c:v>-0.24</c:v>
                </c:pt>
                <c:pt idx="109">
                  <c:v>-0.33</c:v>
                </c:pt>
                <c:pt idx="110">
                  <c:v>-0.35</c:v>
                </c:pt>
                <c:pt idx="111">
                  <c:v>0.03</c:v>
                </c:pt>
                <c:pt idx="112">
                  <c:v>0.44</c:v>
                </c:pt>
                <c:pt idx="113">
                  <c:v>0.82</c:v>
                </c:pt>
                <c:pt idx="114">
                  <c:v>1.2</c:v>
                </c:pt>
                <c:pt idx="115">
                  <c:v>0.88</c:v>
                </c:pt>
                <c:pt idx="116">
                  <c:v>0.91</c:v>
                </c:pt>
                <c:pt idx="117">
                  <c:v>0.8</c:v>
                </c:pt>
                <c:pt idx="118">
                  <c:v>0.68</c:v>
                </c:pt>
                <c:pt idx="119">
                  <c:v>0.7</c:v>
                </c:pt>
                <c:pt idx="120">
                  <c:v>0.79</c:v>
                </c:pt>
                <c:pt idx="121">
                  <c:v>0.97</c:v>
                </c:pt>
                <c:pt idx="122">
                  <c:v>1.1200000000000001</c:v>
                </c:pt>
                <c:pt idx="123">
                  <c:v>1.22</c:v>
                </c:pt>
                <c:pt idx="124">
                  <c:v>1.34</c:v>
                </c:pt>
                <c:pt idx="125">
                  <c:v>1.3</c:v>
                </c:pt>
                <c:pt idx="126">
                  <c:v>1.1599999999999999</c:v>
                </c:pt>
                <c:pt idx="127">
                  <c:v>1.27</c:v>
                </c:pt>
                <c:pt idx="128">
                  <c:v>1.42</c:v>
                </c:pt>
                <c:pt idx="129">
                  <c:v>1.76</c:v>
                </c:pt>
                <c:pt idx="130">
                  <c:v>1.76</c:v>
                </c:pt>
                <c:pt idx="131">
                  <c:v>2.25</c:v>
                </c:pt>
                <c:pt idx="132">
                  <c:v>1.88</c:v>
                </c:pt>
                <c:pt idx="133">
                  <c:v>2.2000000000000002</c:v>
                </c:pt>
                <c:pt idx="134">
                  <c:v>1.74</c:v>
                </c:pt>
                <c:pt idx="135">
                  <c:v>1.78</c:v>
                </c:pt>
                <c:pt idx="136">
                  <c:v>1.57</c:v>
                </c:pt>
                <c:pt idx="137">
                  <c:v>1.68</c:v>
                </c:pt>
                <c:pt idx="138">
                  <c:v>1.95</c:v>
                </c:pt>
                <c:pt idx="139">
                  <c:v>2.0099999999999998</c:v>
                </c:pt>
                <c:pt idx="140">
                  <c:v>2.06</c:v>
                </c:pt>
                <c:pt idx="141">
                  <c:v>1.78</c:v>
                </c:pt>
                <c:pt idx="142">
                  <c:v>2.11</c:v>
                </c:pt>
                <c:pt idx="143">
                  <c:v>2.31</c:v>
                </c:pt>
                <c:pt idx="144">
                  <c:v>1.99</c:v>
                </c:pt>
                <c:pt idx="145">
                  <c:v>2</c:v>
                </c:pt>
                <c:pt idx="146">
                  <c:v>1.99</c:v>
                </c:pt>
                <c:pt idx="147">
                  <c:v>2.12</c:v>
                </c:pt>
                <c:pt idx="148">
                  <c:v>2.1</c:v>
                </c:pt>
                <c:pt idx="149">
                  <c:v>2.21</c:v>
                </c:pt>
                <c:pt idx="150">
                  <c:v>2.1800000000000002</c:v>
                </c:pt>
                <c:pt idx="151">
                  <c:v>2.42</c:v>
                </c:pt>
                <c:pt idx="152">
                  <c:v>2.12</c:v>
                </c:pt>
                <c:pt idx="153">
                  <c:v>2.12</c:v>
                </c:pt>
                <c:pt idx="154">
                  <c:v>2.19</c:v>
                </c:pt>
                <c:pt idx="155">
                  <c:v>2.16</c:v>
                </c:pt>
                <c:pt idx="156">
                  <c:v>2.04</c:v>
                </c:pt>
                <c:pt idx="157">
                  <c:v>1.69</c:v>
                </c:pt>
                <c:pt idx="158">
                  <c:v>1.59</c:v>
                </c:pt>
                <c:pt idx="159">
                  <c:v>1.2</c:v>
                </c:pt>
                <c:pt idx="160">
                  <c:v>1.04</c:v>
                </c:pt>
                <c:pt idx="161">
                  <c:v>1.1399999999999999</c:v>
                </c:pt>
                <c:pt idx="162">
                  <c:v>1.1200000000000001</c:v>
                </c:pt>
                <c:pt idx="163">
                  <c:v>1.61</c:v>
                </c:pt>
                <c:pt idx="164">
                  <c:v>1.47</c:v>
                </c:pt>
                <c:pt idx="165">
                  <c:v>1.72</c:v>
                </c:pt>
                <c:pt idx="166">
                  <c:v>1.44</c:v>
                </c:pt>
                <c:pt idx="167">
                  <c:v>1.42</c:v>
                </c:pt>
                <c:pt idx="168">
                  <c:v>1.43</c:v>
                </c:pt>
                <c:pt idx="169">
                  <c:v>1.42</c:v>
                </c:pt>
                <c:pt idx="170">
                  <c:v>1.37</c:v>
                </c:pt>
                <c:pt idx="171">
                  <c:v>1.62</c:v>
                </c:pt>
                <c:pt idx="172">
                  <c:v>1.75</c:v>
                </c:pt>
                <c:pt idx="173">
                  <c:v>2.06</c:v>
                </c:pt>
                <c:pt idx="174">
                  <c:v>1.97</c:v>
                </c:pt>
                <c:pt idx="175">
                  <c:v>1.97</c:v>
                </c:pt>
                <c:pt idx="176">
                  <c:v>1.72</c:v>
                </c:pt>
                <c:pt idx="177">
                  <c:v>1.63</c:v>
                </c:pt>
                <c:pt idx="178">
                  <c:v>1.48</c:v>
                </c:pt>
                <c:pt idx="179">
                  <c:v>1.45</c:v>
                </c:pt>
                <c:pt idx="180">
                  <c:v>1.61</c:v>
                </c:pt>
                <c:pt idx="181">
                  <c:v>1.82</c:v>
                </c:pt>
                <c:pt idx="182">
                  <c:v>2.02</c:v>
                </c:pt>
                <c:pt idx="183">
                  <c:v>1.9</c:v>
                </c:pt>
                <c:pt idx="184">
                  <c:v>2.0299999999999998</c:v>
                </c:pt>
                <c:pt idx="185">
                  <c:v>1.94</c:v>
                </c:pt>
                <c:pt idx="186">
                  <c:v>2.04</c:v>
                </c:pt>
                <c:pt idx="187">
                  <c:v>1.59</c:v>
                </c:pt>
                <c:pt idx="188">
                  <c:v>1.93</c:v>
                </c:pt>
                <c:pt idx="189">
                  <c:v>2.0099999999999998</c:v>
                </c:pt>
                <c:pt idx="190">
                  <c:v>2.0499999999999998</c:v>
                </c:pt>
                <c:pt idx="191">
                  <c:v>2.08</c:v>
                </c:pt>
                <c:pt idx="192">
                  <c:v>1.86</c:v>
                </c:pt>
                <c:pt idx="193">
                  <c:v>1.86</c:v>
                </c:pt>
                <c:pt idx="194">
                  <c:v>1.64</c:v>
                </c:pt>
                <c:pt idx="195">
                  <c:v>1.88</c:v>
                </c:pt>
                <c:pt idx="196">
                  <c:v>1.98</c:v>
                </c:pt>
                <c:pt idx="197">
                  <c:v>1.66</c:v>
                </c:pt>
                <c:pt idx="198">
                  <c:v>1.64</c:v>
                </c:pt>
                <c:pt idx="199">
                  <c:v>1.67</c:v>
                </c:pt>
                <c:pt idx="200">
                  <c:v>1.94</c:v>
                </c:pt>
                <c:pt idx="201">
                  <c:v>1.68</c:v>
                </c:pt>
                <c:pt idx="202">
                  <c:v>1.72</c:v>
                </c:pt>
                <c:pt idx="203">
                  <c:v>1.86</c:v>
                </c:pt>
                <c:pt idx="204">
                  <c:v>1.63</c:v>
                </c:pt>
                <c:pt idx="205">
                  <c:v>1.84</c:v>
                </c:pt>
                <c:pt idx="206">
                  <c:v>1.84</c:v>
                </c:pt>
                <c:pt idx="207">
                  <c:v>1.8</c:v>
                </c:pt>
                <c:pt idx="208">
                  <c:v>1.67</c:v>
                </c:pt>
                <c:pt idx="209">
                  <c:v>1.67</c:v>
                </c:pt>
                <c:pt idx="210">
                  <c:v>1.85</c:v>
                </c:pt>
                <c:pt idx="211">
                  <c:v>1.74</c:v>
                </c:pt>
                <c:pt idx="212">
                  <c:v>1.62</c:v>
                </c:pt>
                <c:pt idx="213">
                  <c:v>1.7</c:v>
                </c:pt>
                <c:pt idx="214">
                  <c:v>1.97</c:v>
                </c:pt>
                <c:pt idx="215">
                  <c:v>1.9</c:v>
                </c:pt>
                <c:pt idx="216">
                  <c:v>1.61</c:v>
                </c:pt>
                <c:pt idx="217">
                  <c:v>1.47</c:v>
                </c:pt>
                <c:pt idx="218">
                  <c:v>1.87</c:v>
                </c:pt>
                <c:pt idx="219">
                  <c:v>2.15</c:v>
                </c:pt>
                <c:pt idx="220">
                  <c:v>1.87</c:v>
                </c:pt>
                <c:pt idx="221">
                  <c:v>1.26</c:v>
                </c:pt>
                <c:pt idx="222">
                  <c:v>0.96</c:v>
                </c:pt>
                <c:pt idx="223">
                  <c:v>1.01</c:v>
                </c:pt>
                <c:pt idx="224">
                  <c:v>1.03</c:v>
                </c:pt>
                <c:pt idx="225">
                  <c:v>1.1599999999999999</c:v>
                </c:pt>
                <c:pt idx="226">
                  <c:v>0.94</c:v>
                </c:pt>
                <c:pt idx="227">
                  <c:v>0.76</c:v>
                </c:pt>
                <c:pt idx="228">
                  <c:v>0.89</c:v>
                </c:pt>
                <c:pt idx="229">
                  <c:v>0.59</c:v>
                </c:pt>
                <c:pt idx="230">
                  <c:v>0.39</c:v>
                </c:pt>
                <c:pt idx="231">
                  <c:v>0.19</c:v>
                </c:pt>
                <c:pt idx="232">
                  <c:v>0.38</c:v>
                </c:pt>
                <c:pt idx="233">
                  <c:v>0.53</c:v>
                </c:pt>
                <c:pt idx="234">
                  <c:v>0.22</c:v>
                </c:pt>
                <c:pt idx="235">
                  <c:v>0.33</c:v>
                </c:pt>
                <c:pt idx="236">
                  <c:v>-0.15</c:v>
                </c:pt>
                <c:pt idx="237">
                  <c:v>-0.4</c:v>
                </c:pt>
                <c:pt idx="238">
                  <c:v>-0.48</c:v>
                </c:pt>
                <c:pt idx="239">
                  <c:v>-0.1</c:v>
                </c:pt>
                <c:pt idx="240">
                  <c:v>0.49</c:v>
                </c:pt>
                <c:pt idx="241">
                  <c:v>0.69</c:v>
                </c:pt>
                <c:pt idx="242">
                  <c:v>0.48</c:v>
                </c:pt>
                <c:pt idx="243">
                  <c:v>0.55000000000000004</c:v>
                </c:pt>
                <c:pt idx="244">
                  <c:v>0.68</c:v>
                </c:pt>
                <c:pt idx="245">
                  <c:v>0.96</c:v>
                </c:pt>
                <c:pt idx="246">
                  <c:v>1.1100000000000001</c:v>
                </c:pt>
                <c:pt idx="247">
                  <c:v>0.91</c:v>
                </c:pt>
                <c:pt idx="248">
                  <c:v>0.96</c:v>
                </c:pt>
                <c:pt idx="249">
                  <c:v>0.86</c:v>
                </c:pt>
                <c:pt idx="250">
                  <c:v>0.7</c:v>
                </c:pt>
                <c:pt idx="251">
                  <c:v>0.63</c:v>
                </c:pt>
                <c:pt idx="252">
                  <c:v>0.88</c:v>
                </c:pt>
                <c:pt idx="253">
                  <c:v>0.66</c:v>
                </c:pt>
                <c:pt idx="254">
                  <c:v>0.47</c:v>
                </c:pt>
                <c:pt idx="255">
                  <c:v>0.25</c:v>
                </c:pt>
                <c:pt idx="256">
                  <c:v>0.45</c:v>
                </c:pt>
                <c:pt idx="257">
                  <c:v>0.53</c:v>
                </c:pt>
                <c:pt idx="258">
                  <c:v>0.91</c:v>
                </c:pt>
                <c:pt idx="259">
                  <c:v>1.1200000000000001</c:v>
                </c:pt>
                <c:pt idx="260">
                  <c:v>1.49</c:v>
                </c:pt>
                <c:pt idx="261">
                  <c:v>1.56</c:v>
                </c:pt>
                <c:pt idx="262">
                  <c:v>1.54</c:v>
                </c:pt>
                <c:pt idx="263">
                  <c:v>1.8</c:v>
                </c:pt>
                <c:pt idx="264">
                  <c:v>1.53</c:v>
                </c:pt>
                <c:pt idx="265">
                  <c:v>1.49</c:v>
                </c:pt>
                <c:pt idx="266">
                  <c:v>1.61</c:v>
                </c:pt>
                <c:pt idx="267">
                  <c:v>1.64</c:v>
                </c:pt>
                <c:pt idx="268">
                  <c:v>1.79</c:v>
                </c:pt>
                <c:pt idx="269">
                  <c:v>1.52</c:v>
                </c:pt>
                <c:pt idx="270">
                  <c:v>1.56</c:v>
                </c:pt>
                <c:pt idx="271">
                  <c:v>1.48</c:v>
                </c:pt>
                <c:pt idx="272">
                  <c:v>1.4</c:v>
                </c:pt>
                <c:pt idx="273">
                  <c:v>1.41</c:v>
                </c:pt>
                <c:pt idx="274">
                  <c:v>1.51</c:v>
                </c:pt>
                <c:pt idx="275">
                  <c:v>1.38</c:v>
                </c:pt>
                <c:pt idx="276">
                  <c:v>1.1599999999999999</c:v>
                </c:pt>
                <c:pt idx="277">
                  <c:v>1.55</c:v>
                </c:pt>
                <c:pt idx="278">
                  <c:v>1.41</c:v>
                </c:pt>
                <c:pt idx="279">
                  <c:v>1.66</c:v>
                </c:pt>
                <c:pt idx="280">
                  <c:v>1.33</c:v>
                </c:pt>
                <c:pt idx="281">
                  <c:v>1.69</c:v>
                </c:pt>
                <c:pt idx="282">
                  <c:v>1.7</c:v>
                </c:pt>
                <c:pt idx="283">
                  <c:v>1.79</c:v>
                </c:pt>
                <c:pt idx="284">
                  <c:v>1.28</c:v>
                </c:pt>
                <c:pt idx="285">
                  <c:v>1.33</c:v>
                </c:pt>
                <c:pt idx="286">
                  <c:v>1.5</c:v>
                </c:pt>
                <c:pt idx="287">
                  <c:v>1.72</c:v>
                </c:pt>
                <c:pt idx="288">
                  <c:v>1.87</c:v>
                </c:pt>
                <c:pt idx="289">
                  <c:v>1.63</c:v>
                </c:pt>
                <c:pt idx="290">
                  <c:v>1.58</c:v>
                </c:pt>
                <c:pt idx="291">
                  <c:v>1.41</c:v>
                </c:pt>
                <c:pt idx="292">
                  <c:v>1.06</c:v>
                </c:pt>
                <c:pt idx="293">
                  <c:v>1.1299999999999999</c:v>
                </c:pt>
                <c:pt idx="294">
                  <c:v>0.73</c:v>
                </c:pt>
                <c:pt idx="295">
                  <c:v>1.03</c:v>
                </c:pt>
                <c:pt idx="296">
                  <c:v>0.91</c:v>
                </c:pt>
                <c:pt idx="297">
                  <c:v>1.1000000000000001</c:v>
                </c:pt>
                <c:pt idx="298">
                  <c:v>0.84</c:v>
                </c:pt>
                <c:pt idx="299">
                  <c:v>1.01</c:v>
                </c:pt>
                <c:pt idx="300">
                  <c:v>1.28</c:v>
                </c:pt>
                <c:pt idx="301">
                  <c:v>1.1000000000000001</c:v>
                </c:pt>
                <c:pt idx="302">
                  <c:v>1.37</c:v>
                </c:pt>
                <c:pt idx="303">
                  <c:v>1.0900000000000001</c:v>
                </c:pt>
                <c:pt idx="304">
                  <c:v>1.27</c:v>
                </c:pt>
                <c:pt idx="305">
                  <c:v>0.76</c:v>
                </c:pt>
                <c:pt idx="306">
                  <c:v>0.56999999999999995</c:v>
                </c:pt>
                <c:pt idx="307">
                  <c:v>0.6</c:v>
                </c:pt>
                <c:pt idx="308">
                  <c:v>0.46</c:v>
                </c:pt>
                <c:pt idx="309">
                  <c:v>0.65</c:v>
                </c:pt>
                <c:pt idx="310">
                  <c:v>0.45</c:v>
                </c:pt>
                <c:pt idx="311">
                  <c:v>0.27</c:v>
                </c:pt>
                <c:pt idx="312">
                  <c:v>0.44</c:v>
                </c:pt>
                <c:pt idx="313">
                  <c:v>0.35</c:v>
                </c:pt>
                <c:pt idx="314">
                  <c:v>0.21</c:v>
                </c:pt>
                <c:pt idx="315">
                  <c:v>0.21</c:v>
                </c:pt>
                <c:pt idx="316">
                  <c:v>0.02</c:v>
                </c:pt>
                <c:pt idx="317">
                  <c:v>-0.11</c:v>
                </c:pt>
                <c:pt idx="318">
                  <c:v>-0.42</c:v>
                </c:pt>
                <c:pt idx="319">
                  <c:v>-0.82</c:v>
                </c:pt>
                <c:pt idx="320">
                  <c:v>-0.63</c:v>
                </c:pt>
                <c:pt idx="321">
                  <c:v>-1.2</c:v>
                </c:pt>
                <c:pt idx="322">
                  <c:v>-1.79</c:v>
                </c:pt>
                <c:pt idx="323">
                  <c:v>-1.93</c:v>
                </c:pt>
                <c:pt idx="324">
                  <c:v>-2.38</c:v>
                </c:pt>
                <c:pt idx="325">
                  <c:v>-2.36</c:v>
                </c:pt>
                <c:pt idx="326">
                  <c:v>-2.72</c:v>
                </c:pt>
                <c:pt idx="327">
                  <c:v>-2.2599999999999998</c:v>
                </c:pt>
                <c:pt idx="328">
                  <c:v>-1.35</c:v>
                </c:pt>
                <c:pt idx="329">
                  <c:v>-0.82</c:v>
                </c:pt>
                <c:pt idx="330">
                  <c:v>-0.26</c:v>
                </c:pt>
                <c:pt idx="331">
                  <c:v>-0.1</c:v>
                </c:pt>
                <c:pt idx="332">
                  <c:v>0.26</c:v>
                </c:pt>
                <c:pt idx="333">
                  <c:v>0.11</c:v>
                </c:pt>
                <c:pt idx="334">
                  <c:v>0.41</c:v>
                </c:pt>
                <c:pt idx="335">
                  <c:v>0.59</c:v>
                </c:pt>
                <c:pt idx="336">
                  <c:v>0.48</c:v>
                </c:pt>
                <c:pt idx="337">
                  <c:v>0.68</c:v>
                </c:pt>
                <c:pt idx="338">
                  <c:v>1</c:v>
                </c:pt>
                <c:pt idx="339">
                  <c:v>1.06</c:v>
                </c:pt>
                <c:pt idx="340">
                  <c:v>1.34</c:v>
                </c:pt>
                <c:pt idx="341">
                  <c:v>1.39</c:v>
                </c:pt>
                <c:pt idx="342">
                  <c:v>1.36</c:v>
                </c:pt>
                <c:pt idx="343">
                  <c:v>0.86</c:v>
                </c:pt>
                <c:pt idx="344">
                  <c:v>0.49</c:v>
                </c:pt>
                <c:pt idx="345">
                  <c:v>0.77</c:v>
                </c:pt>
                <c:pt idx="346">
                  <c:v>1.37</c:v>
                </c:pt>
                <c:pt idx="347">
                  <c:v>1.5</c:v>
                </c:pt>
                <c:pt idx="348">
                  <c:v>1.43</c:v>
                </c:pt>
                <c:pt idx="349">
                  <c:v>1.51</c:v>
                </c:pt>
                <c:pt idx="350">
                  <c:v>1.66</c:v>
                </c:pt>
                <c:pt idx="351">
                  <c:v>1.52</c:v>
                </c:pt>
                <c:pt idx="352">
                  <c:v>1.28</c:v>
                </c:pt>
                <c:pt idx="353">
                  <c:v>1.21</c:v>
                </c:pt>
                <c:pt idx="354">
                  <c:v>1.3</c:v>
                </c:pt>
                <c:pt idx="355">
                  <c:v>1.6</c:v>
                </c:pt>
                <c:pt idx="356">
                  <c:v>1.35</c:v>
                </c:pt>
                <c:pt idx="357">
                  <c:v>1.53</c:v>
                </c:pt>
                <c:pt idx="358">
                  <c:v>1.79</c:v>
                </c:pt>
                <c:pt idx="359">
                  <c:v>1.72</c:v>
                </c:pt>
                <c:pt idx="360">
                  <c:v>1.95</c:v>
                </c:pt>
                <c:pt idx="361">
                  <c:v>1.89</c:v>
                </c:pt>
                <c:pt idx="362">
                  <c:v>1.89</c:v>
                </c:pt>
                <c:pt idx="363">
                  <c:v>1.76</c:v>
                </c:pt>
                <c:pt idx="364">
                  <c:v>1.68</c:v>
                </c:pt>
                <c:pt idx="365">
                  <c:v>1.46</c:v>
                </c:pt>
                <c:pt idx="366">
                  <c:v>1.43</c:v>
                </c:pt>
                <c:pt idx="367">
                  <c:v>1.41</c:v>
                </c:pt>
                <c:pt idx="368">
                  <c:v>1.62</c:v>
                </c:pt>
                <c:pt idx="369">
                  <c:v>1.85</c:v>
                </c:pt>
                <c:pt idx="370">
                  <c:v>1.4</c:v>
                </c:pt>
                <c:pt idx="371">
                  <c:v>1.59</c:v>
                </c:pt>
                <c:pt idx="372">
                  <c:v>1.67</c:v>
                </c:pt>
                <c:pt idx="373">
                  <c:v>2.0099999999999998</c:v>
                </c:pt>
                <c:pt idx="374">
                  <c:v>1.78</c:v>
                </c:pt>
                <c:pt idx="375">
                  <c:v>1.7</c:v>
                </c:pt>
                <c:pt idx="376">
                  <c:v>1.67</c:v>
                </c:pt>
                <c:pt idx="377">
                  <c:v>1.55</c:v>
                </c:pt>
                <c:pt idx="378">
                  <c:v>1.52</c:v>
                </c:pt>
                <c:pt idx="379">
                  <c:v>1.67</c:v>
                </c:pt>
                <c:pt idx="380">
                  <c:v>1.75</c:v>
                </c:pt>
                <c:pt idx="381">
                  <c:v>1.4</c:v>
                </c:pt>
                <c:pt idx="382">
                  <c:v>1.58</c:v>
                </c:pt>
                <c:pt idx="383">
                  <c:v>1.52</c:v>
                </c:pt>
                <c:pt idx="384">
                  <c:v>1.85</c:v>
                </c:pt>
                <c:pt idx="385">
                  <c:v>1.44</c:v>
                </c:pt>
                <c:pt idx="386">
                  <c:v>1.51</c:v>
                </c:pt>
                <c:pt idx="387">
                  <c:v>1.83</c:v>
                </c:pt>
                <c:pt idx="388">
                  <c:v>1.9</c:v>
                </c:pt>
                <c:pt idx="389">
                  <c:v>2</c:v>
                </c:pt>
                <c:pt idx="390">
                  <c:v>1.94</c:v>
                </c:pt>
                <c:pt idx="391">
                  <c:v>1.75</c:v>
                </c:pt>
                <c:pt idx="392">
                  <c:v>1.97</c:v>
                </c:pt>
                <c:pt idx="393">
                  <c:v>2.0699999999999998</c:v>
                </c:pt>
                <c:pt idx="394">
                  <c:v>1.78</c:v>
                </c:pt>
                <c:pt idx="395">
                  <c:v>2.0499999999999998</c:v>
                </c:pt>
                <c:pt idx="396">
                  <c:v>1.7</c:v>
                </c:pt>
                <c:pt idx="397">
                  <c:v>1.7</c:v>
                </c:pt>
                <c:pt idx="398">
                  <c:v>1.73</c:v>
                </c:pt>
                <c:pt idx="399">
                  <c:v>1.77</c:v>
                </c:pt>
                <c:pt idx="400">
                  <c:v>1.94</c:v>
                </c:pt>
                <c:pt idx="401">
                  <c:v>1.75</c:v>
                </c:pt>
                <c:pt idx="402">
                  <c:v>1.89</c:v>
                </c:pt>
                <c:pt idx="403">
                  <c:v>1.82</c:v>
                </c:pt>
                <c:pt idx="404">
                  <c:v>1.8</c:v>
                </c:pt>
                <c:pt idx="405">
                  <c:v>1.61</c:v>
                </c:pt>
                <c:pt idx="406">
                  <c:v>1.58</c:v>
                </c:pt>
                <c:pt idx="407">
                  <c:v>1.66</c:v>
                </c:pt>
                <c:pt idx="408">
                  <c:v>1.39</c:v>
                </c:pt>
                <c:pt idx="409">
                  <c:v>1.71</c:v>
                </c:pt>
                <c:pt idx="410">
                  <c:v>1.61</c:v>
                </c:pt>
                <c:pt idx="411">
                  <c:v>1.6</c:v>
                </c:pt>
                <c:pt idx="412">
                  <c:v>1.44</c:v>
                </c:pt>
                <c:pt idx="413">
                  <c:v>1.47</c:v>
                </c:pt>
                <c:pt idx="414">
                  <c:v>1.51</c:v>
                </c:pt>
                <c:pt idx="415">
                  <c:v>1.56</c:v>
                </c:pt>
                <c:pt idx="416">
                  <c:v>1.36</c:v>
                </c:pt>
                <c:pt idx="417">
                  <c:v>1.25</c:v>
                </c:pt>
                <c:pt idx="418">
                  <c:v>1.72</c:v>
                </c:pt>
                <c:pt idx="419">
                  <c:v>1.65</c:v>
                </c:pt>
                <c:pt idx="420">
                  <c:v>1.77</c:v>
                </c:pt>
                <c:pt idx="421">
                  <c:v>1.52</c:v>
                </c:pt>
                <c:pt idx="422">
                  <c:v>1.68</c:v>
                </c:pt>
                <c:pt idx="423">
                  <c:v>1.6</c:v>
                </c:pt>
                <c:pt idx="424">
                  <c:v>1.42</c:v>
                </c:pt>
                <c:pt idx="425">
                  <c:v>1.53</c:v>
                </c:pt>
                <c:pt idx="426">
                  <c:v>1.41</c:v>
                </c:pt>
                <c:pt idx="427">
                  <c:v>1.38</c:v>
                </c:pt>
                <c:pt idx="428">
                  <c:v>1.19</c:v>
                </c:pt>
                <c:pt idx="429">
                  <c:v>1.59</c:v>
                </c:pt>
                <c:pt idx="430">
                  <c:v>1.45</c:v>
                </c:pt>
                <c:pt idx="431">
                  <c:v>1.55</c:v>
                </c:pt>
                <c:pt idx="432">
                  <c:v>1.61</c:v>
                </c:pt>
                <c:pt idx="433">
                  <c:v>1.64</c:v>
                </c:pt>
                <c:pt idx="434">
                  <c:v>1.66</c:v>
                </c:pt>
                <c:pt idx="435">
                  <c:v>1.66</c:v>
                </c:pt>
                <c:pt idx="436">
                  <c:v>1.62</c:v>
                </c:pt>
                <c:pt idx="437">
                  <c:v>1.59</c:v>
                </c:pt>
                <c:pt idx="438">
                  <c:v>1.34</c:v>
                </c:pt>
                <c:pt idx="439">
                  <c:v>1.52</c:v>
                </c:pt>
                <c:pt idx="440">
                  <c:v>1.39</c:v>
                </c:pt>
                <c:pt idx="441">
                  <c:v>1.45</c:v>
                </c:pt>
                <c:pt idx="442">
                  <c:v>1.1599999999999999</c:v>
                </c:pt>
                <c:pt idx="443">
                  <c:v>1.1100000000000001</c:v>
                </c:pt>
                <c:pt idx="444">
                  <c:v>1.1299999999999999</c:v>
                </c:pt>
                <c:pt idx="445">
                  <c:v>1.17</c:v>
                </c:pt>
                <c:pt idx="446">
                  <c:v>1.27</c:v>
                </c:pt>
                <c:pt idx="447">
                  <c:v>1.5</c:v>
                </c:pt>
                <c:pt idx="448">
                  <c:v>1.45</c:v>
                </c:pt>
                <c:pt idx="449">
                  <c:v>1.1499999999999999</c:v>
                </c:pt>
                <c:pt idx="450">
                  <c:v>1.27</c:v>
                </c:pt>
                <c:pt idx="451">
                  <c:v>1.32</c:v>
                </c:pt>
                <c:pt idx="452">
                  <c:v>1.49</c:v>
                </c:pt>
                <c:pt idx="453">
                  <c:v>1.35</c:v>
                </c:pt>
                <c:pt idx="454">
                  <c:v>1.37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B25-4460-B0E5-54BDFDEFBE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1661088"/>
        <c:axId val="994088096"/>
      </c:lineChart>
      <c:dateAx>
        <c:axId val="1281661088"/>
        <c:scaling>
          <c:orientation val="minMax"/>
          <c:max val="43831"/>
          <c:min val="29952"/>
        </c:scaling>
        <c:delete val="0"/>
        <c:axPos val="b"/>
        <c:title>
          <c:tx>
            <c:rich>
              <a:bodyPr/>
              <a:lstStyle/>
              <a:p>
                <a:pPr algn="l">
                  <a:defRPr/>
                </a:pPr>
                <a:r>
                  <a:rPr lang="en-US" dirty="0"/>
                  <a:t>Source: Federal Reserve Bank of Philadelphia/FRED</a:t>
                </a:r>
              </a:p>
            </c:rich>
          </c:tx>
          <c:layout>
            <c:manualLayout>
              <c:xMode val="edge"/>
              <c:yMode val="edge"/>
              <c:x val="5.4353684210526325E-2"/>
              <c:y val="0.95441057367829019"/>
            </c:manualLayout>
          </c:layout>
          <c:overlay val="0"/>
        </c:title>
        <c:numFmt formatCode="[$-409]mmm\-yy;@" sourceLinked="0"/>
        <c:majorTickMark val="none"/>
        <c:minorTickMark val="none"/>
        <c:tickLblPos val="low"/>
        <c:spPr>
          <a:ln w="22225">
            <a:solidFill>
              <a:srgbClr val="292934"/>
            </a:solidFill>
            <a:prstDash val="sysDash"/>
          </a:ln>
        </c:spPr>
        <c:crossAx val="994088096"/>
        <c:crosses val="autoZero"/>
        <c:auto val="1"/>
        <c:lblOffset val="100"/>
        <c:baseTimeUnit val="months"/>
        <c:majorUnit val="24"/>
        <c:majorTimeUnit val="months"/>
      </c:dateAx>
      <c:valAx>
        <c:axId val="994088096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Percent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1281661088"/>
        <c:crosses val="autoZero"/>
        <c:crossBetween val="between"/>
      </c:valAx>
      <c:valAx>
        <c:axId val="994094336"/>
        <c:scaling>
          <c:orientation val="minMax"/>
          <c:max val="0.01"/>
          <c:min val="0"/>
        </c:scaling>
        <c:delete val="0"/>
        <c:axPos val="r"/>
        <c:numFmt formatCode="General" sourceLinked="1"/>
        <c:majorTickMark val="none"/>
        <c:minorTickMark val="none"/>
        <c:tickLblPos val="none"/>
        <c:crossAx val="1372873200"/>
        <c:crosses val="max"/>
        <c:crossBetween val="between"/>
      </c:valAx>
      <c:catAx>
        <c:axId val="137287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noFill/>
            <a:prstDash val="solid"/>
            <a:round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ysClr val="windowText" lastClr="000000">
                    <a:tint val="75000"/>
                  </a:sysClr>
                </a:solidFill>
                <a:prstDash val="solid"/>
                <a:round/>
              </a14:hiddenLine>
            </a:ext>
          </a:extLst>
        </c:spPr>
        <c:crossAx val="994094336"/>
        <c:crosses val="autoZero"/>
        <c:auto val="1"/>
        <c:lblAlgn val="ctr"/>
        <c:lblOffset val="100"/>
        <c:noMultiLvlLbl val="0"/>
      </c:catAx>
      <c:spPr>
        <a:solidFill>
          <a:srgbClr val="FFFFFF"/>
        </a:solidFill>
      </c:spPr>
    </c:plotArea>
    <c:legend>
      <c:legendPos val="t"/>
      <c:legendEntry>
        <c:idx val="0"/>
        <c:delete val="1"/>
      </c:legendEntry>
      <c:overlay val="0"/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DBE5F1"/>
    </a:solidFill>
  </c:spPr>
  <c:txPr>
    <a:bodyPr/>
    <a:lstStyle/>
    <a:p>
      <a:pPr>
        <a:defRPr sz="1600" b="1">
          <a:solidFill>
            <a:schemeClr val="tx1"/>
          </a:solidFill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Sheet3!$J$1</c:f>
              <c:strCache>
                <c:ptCount val="1"/>
                <c:pt idx="0">
                  <c:v>CA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Sheet3!$A$2:$A$217</c:f>
              <c:numCache>
                <c:formatCode>mmm\-yy</c:formatCode>
                <c:ptCount val="216"/>
                <c:pt idx="0">
                  <c:v>37257</c:v>
                </c:pt>
                <c:pt idx="1">
                  <c:v>37288</c:v>
                </c:pt>
                <c:pt idx="2">
                  <c:v>37316</c:v>
                </c:pt>
                <c:pt idx="3">
                  <c:v>37347</c:v>
                </c:pt>
                <c:pt idx="4">
                  <c:v>37377</c:v>
                </c:pt>
                <c:pt idx="5">
                  <c:v>37408</c:v>
                </c:pt>
                <c:pt idx="6">
                  <c:v>37438</c:v>
                </c:pt>
                <c:pt idx="7">
                  <c:v>37469</c:v>
                </c:pt>
                <c:pt idx="8">
                  <c:v>37500</c:v>
                </c:pt>
                <c:pt idx="9">
                  <c:v>37530</c:v>
                </c:pt>
                <c:pt idx="10">
                  <c:v>37561</c:v>
                </c:pt>
                <c:pt idx="11">
                  <c:v>37591</c:v>
                </c:pt>
                <c:pt idx="12">
                  <c:v>37622</c:v>
                </c:pt>
                <c:pt idx="13">
                  <c:v>37653</c:v>
                </c:pt>
                <c:pt idx="14">
                  <c:v>37681</c:v>
                </c:pt>
                <c:pt idx="15">
                  <c:v>37712</c:v>
                </c:pt>
                <c:pt idx="16">
                  <c:v>37742</c:v>
                </c:pt>
                <c:pt idx="17">
                  <c:v>37773</c:v>
                </c:pt>
                <c:pt idx="18">
                  <c:v>37803</c:v>
                </c:pt>
                <c:pt idx="19">
                  <c:v>37834</c:v>
                </c:pt>
                <c:pt idx="20">
                  <c:v>37865</c:v>
                </c:pt>
                <c:pt idx="21">
                  <c:v>37895</c:v>
                </c:pt>
                <c:pt idx="22">
                  <c:v>37926</c:v>
                </c:pt>
                <c:pt idx="23">
                  <c:v>37956</c:v>
                </c:pt>
                <c:pt idx="24">
                  <c:v>37987</c:v>
                </c:pt>
                <c:pt idx="25">
                  <c:v>38018</c:v>
                </c:pt>
                <c:pt idx="26">
                  <c:v>38047</c:v>
                </c:pt>
                <c:pt idx="27">
                  <c:v>38078</c:v>
                </c:pt>
                <c:pt idx="28">
                  <c:v>38108</c:v>
                </c:pt>
                <c:pt idx="29">
                  <c:v>38139</c:v>
                </c:pt>
                <c:pt idx="30">
                  <c:v>38169</c:v>
                </c:pt>
                <c:pt idx="31">
                  <c:v>38200</c:v>
                </c:pt>
                <c:pt idx="32">
                  <c:v>38231</c:v>
                </c:pt>
                <c:pt idx="33">
                  <c:v>38261</c:v>
                </c:pt>
                <c:pt idx="34">
                  <c:v>38292</c:v>
                </c:pt>
                <c:pt idx="35">
                  <c:v>38322</c:v>
                </c:pt>
                <c:pt idx="36">
                  <c:v>38353</c:v>
                </c:pt>
                <c:pt idx="37">
                  <c:v>38384</c:v>
                </c:pt>
                <c:pt idx="38">
                  <c:v>38412</c:v>
                </c:pt>
                <c:pt idx="39">
                  <c:v>38443</c:v>
                </c:pt>
                <c:pt idx="40">
                  <c:v>38473</c:v>
                </c:pt>
                <c:pt idx="41">
                  <c:v>38504</c:v>
                </c:pt>
                <c:pt idx="42">
                  <c:v>38534</c:v>
                </c:pt>
                <c:pt idx="43">
                  <c:v>38565</c:v>
                </c:pt>
                <c:pt idx="44">
                  <c:v>38596</c:v>
                </c:pt>
                <c:pt idx="45">
                  <c:v>38626</c:v>
                </c:pt>
                <c:pt idx="46">
                  <c:v>38657</c:v>
                </c:pt>
                <c:pt idx="47">
                  <c:v>38687</c:v>
                </c:pt>
                <c:pt idx="48">
                  <c:v>38718</c:v>
                </c:pt>
                <c:pt idx="49">
                  <c:v>38749</c:v>
                </c:pt>
                <c:pt idx="50">
                  <c:v>38777</c:v>
                </c:pt>
                <c:pt idx="51">
                  <c:v>38808</c:v>
                </c:pt>
                <c:pt idx="52">
                  <c:v>38838</c:v>
                </c:pt>
                <c:pt idx="53">
                  <c:v>38869</c:v>
                </c:pt>
                <c:pt idx="54">
                  <c:v>38899</c:v>
                </c:pt>
                <c:pt idx="55">
                  <c:v>38930</c:v>
                </c:pt>
                <c:pt idx="56">
                  <c:v>38961</c:v>
                </c:pt>
                <c:pt idx="57">
                  <c:v>38991</c:v>
                </c:pt>
                <c:pt idx="58">
                  <c:v>39022</c:v>
                </c:pt>
                <c:pt idx="59">
                  <c:v>39052</c:v>
                </c:pt>
                <c:pt idx="60">
                  <c:v>39083</c:v>
                </c:pt>
                <c:pt idx="61">
                  <c:v>39114</c:v>
                </c:pt>
                <c:pt idx="62">
                  <c:v>39142</c:v>
                </c:pt>
                <c:pt idx="63">
                  <c:v>39173</c:v>
                </c:pt>
                <c:pt idx="64">
                  <c:v>39203</c:v>
                </c:pt>
                <c:pt idx="65">
                  <c:v>39234</c:v>
                </c:pt>
                <c:pt idx="66">
                  <c:v>39264</c:v>
                </c:pt>
                <c:pt idx="67">
                  <c:v>39295</c:v>
                </c:pt>
                <c:pt idx="68">
                  <c:v>39326</c:v>
                </c:pt>
                <c:pt idx="69">
                  <c:v>39356</c:v>
                </c:pt>
                <c:pt idx="70">
                  <c:v>39387</c:v>
                </c:pt>
                <c:pt idx="71">
                  <c:v>39417</c:v>
                </c:pt>
                <c:pt idx="72">
                  <c:v>39448</c:v>
                </c:pt>
                <c:pt idx="73">
                  <c:v>39479</c:v>
                </c:pt>
                <c:pt idx="74">
                  <c:v>39508</c:v>
                </c:pt>
                <c:pt idx="75">
                  <c:v>39539</c:v>
                </c:pt>
                <c:pt idx="76">
                  <c:v>39569</c:v>
                </c:pt>
                <c:pt idx="77">
                  <c:v>39600</c:v>
                </c:pt>
                <c:pt idx="78">
                  <c:v>39630</c:v>
                </c:pt>
                <c:pt idx="79">
                  <c:v>39661</c:v>
                </c:pt>
                <c:pt idx="80">
                  <c:v>39692</c:v>
                </c:pt>
                <c:pt idx="81">
                  <c:v>39722</c:v>
                </c:pt>
                <c:pt idx="82">
                  <c:v>39753</c:v>
                </c:pt>
                <c:pt idx="83">
                  <c:v>39783</c:v>
                </c:pt>
                <c:pt idx="84">
                  <c:v>39814</c:v>
                </c:pt>
                <c:pt idx="85">
                  <c:v>39845</c:v>
                </c:pt>
                <c:pt idx="86">
                  <c:v>39873</c:v>
                </c:pt>
                <c:pt idx="87">
                  <c:v>39904</c:v>
                </c:pt>
                <c:pt idx="88">
                  <c:v>39934</c:v>
                </c:pt>
                <c:pt idx="89">
                  <c:v>39965</c:v>
                </c:pt>
                <c:pt idx="90">
                  <c:v>39995</c:v>
                </c:pt>
                <c:pt idx="91">
                  <c:v>40026</c:v>
                </c:pt>
                <c:pt idx="92">
                  <c:v>40057</c:v>
                </c:pt>
                <c:pt idx="93">
                  <c:v>40087</c:v>
                </c:pt>
                <c:pt idx="94">
                  <c:v>40118</c:v>
                </c:pt>
                <c:pt idx="95">
                  <c:v>40148</c:v>
                </c:pt>
                <c:pt idx="96">
                  <c:v>40179</c:v>
                </c:pt>
                <c:pt idx="97">
                  <c:v>40210</c:v>
                </c:pt>
                <c:pt idx="98">
                  <c:v>40238</c:v>
                </c:pt>
                <c:pt idx="99">
                  <c:v>40269</c:v>
                </c:pt>
                <c:pt idx="100">
                  <c:v>40299</c:v>
                </c:pt>
                <c:pt idx="101">
                  <c:v>40330</c:v>
                </c:pt>
                <c:pt idx="102">
                  <c:v>40360</c:v>
                </c:pt>
                <c:pt idx="103">
                  <c:v>40391</c:v>
                </c:pt>
                <c:pt idx="104">
                  <c:v>40422</c:v>
                </c:pt>
                <c:pt idx="105">
                  <c:v>40452</c:v>
                </c:pt>
                <c:pt idx="106">
                  <c:v>40483</c:v>
                </c:pt>
                <c:pt idx="107">
                  <c:v>40513</c:v>
                </c:pt>
                <c:pt idx="108">
                  <c:v>40544</c:v>
                </c:pt>
                <c:pt idx="109">
                  <c:v>40575</c:v>
                </c:pt>
                <c:pt idx="110">
                  <c:v>40603</c:v>
                </c:pt>
                <c:pt idx="111">
                  <c:v>40634</c:v>
                </c:pt>
                <c:pt idx="112">
                  <c:v>40664</c:v>
                </c:pt>
                <c:pt idx="113">
                  <c:v>40695</c:v>
                </c:pt>
                <c:pt idx="114">
                  <c:v>40725</c:v>
                </c:pt>
                <c:pt idx="115">
                  <c:v>40756</c:v>
                </c:pt>
                <c:pt idx="116">
                  <c:v>40787</c:v>
                </c:pt>
                <c:pt idx="117">
                  <c:v>40817</c:v>
                </c:pt>
                <c:pt idx="118">
                  <c:v>40848</c:v>
                </c:pt>
                <c:pt idx="119">
                  <c:v>40878</c:v>
                </c:pt>
                <c:pt idx="120">
                  <c:v>40909</c:v>
                </c:pt>
                <c:pt idx="121">
                  <c:v>40940</c:v>
                </c:pt>
                <c:pt idx="122">
                  <c:v>40969</c:v>
                </c:pt>
                <c:pt idx="123">
                  <c:v>41000</c:v>
                </c:pt>
                <c:pt idx="124">
                  <c:v>41030</c:v>
                </c:pt>
                <c:pt idx="125">
                  <c:v>41061</c:v>
                </c:pt>
                <c:pt idx="126">
                  <c:v>41091</c:v>
                </c:pt>
                <c:pt idx="127">
                  <c:v>41122</c:v>
                </c:pt>
                <c:pt idx="128">
                  <c:v>41153</c:v>
                </c:pt>
                <c:pt idx="129">
                  <c:v>41183</c:v>
                </c:pt>
                <c:pt idx="130">
                  <c:v>41214</c:v>
                </c:pt>
                <c:pt idx="131">
                  <c:v>41244</c:v>
                </c:pt>
                <c:pt idx="132">
                  <c:v>41275</c:v>
                </c:pt>
                <c:pt idx="133">
                  <c:v>41306</c:v>
                </c:pt>
                <c:pt idx="134">
                  <c:v>41334</c:v>
                </c:pt>
                <c:pt idx="135">
                  <c:v>41365</c:v>
                </c:pt>
                <c:pt idx="136">
                  <c:v>41395</c:v>
                </c:pt>
                <c:pt idx="137">
                  <c:v>41426</c:v>
                </c:pt>
                <c:pt idx="138">
                  <c:v>41456</c:v>
                </c:pt>
                <c:pt idx="139">
                  <c:v>41487</c:v>
                </c:pt>
                <c:pt idx="140">
                  <c:v>41518</c:v>
                </c:pt>
                <c:pt idx="141">
                  <c:v>41548</c:v>
                </c:pt>
                <c:pt idx="142">
                  <c:v>41579</c:v>
                </c:pt>
                <c:pt idx="143">
                  <c:v>41609</c:v>
                </c:pt>
                <c:pt idx="144">
                  <c:v>41640</c:v>
                </c:pt>
                <c:pt idx="145">
                  <c:v>41671</c:v>
                </c:pt>
                <c:pt idx="146">
                  <c:v>41699</c:v>
                </c:pt>
                <c:pt idx="147">
                  <c:v>41730</c:v>
                </c:pt>
                <c:pt idx="148">
                  <c:v>41760</c:v>
                </c:pt>
                <c:pt idx="149">
                  <c:v>41791</c:v>
                </c:pt>
                <c:pt idx="150">
                  <c:v>41821</c:v>
                </c:pt>
                <c:pt idx="151">
                  <c:v>41852</c:v>
                </c:pt>
                <c:pt idx="152">
                  <c:v>41883</c:v>
                </c:pt>
                <c:pt idx="153">
                  <c:v>41913</c:v>
                </c:pt>
                <c:pt idx="154">
                  <c:v>41944</c:v>
                </c:pt>
                <c:pt idx="155">
                  <c:v>41974</c:v>
                </c:pt>
                <c:pt idx="156">
                  <c:v>42005</c:v>
                </c:pt>
                <c:pt idx="157">
                  <c:v>42036</c:v>
                </c:pt>
                <c:pt idx="158">
                  <c:v>42064</c:v>
                </c:pt>
                <c:pt idx="159">
                  <c:v>42095</c:v>
                </c:pt>
                <c:pt idx="160">
                  <c:v>42125</c:v>
                </c:pt>
                <c:pt idx="161">
                  <c:v>42156</c:v>
                </c:pt>
                <c:pt idx="162">
                  <c:v>42186</c:v>
                </c:pt>
                <c:pt idx="163">
                  <c:v>42217</c:v>
                </c:pt>
                <c:pt idx="164">
                  <c:v>42248</c:v>
                </c:pt>
                <c:pt idx="165">
                  <c:v>42278</c:v>
                </c:pt>
                <c:pt idx="166">
                  <c:v>42309</c:v>
                </c:pt>
                <c:pt idx="167">
                  <c:v>42339</c:v>
                </c:pt>
                <c:pt idx="168">
                  <c:v>42370</c:v>
                </c:pt>
                <c:pt idx="169">
                  <c:v>42401</c:v>
                </c:pt>
                <c:pt idx="170">
                  <c:v>42430</c:v>
                </c:pt>
                <c:pt idx="171">
                  <c:v>42461</c:v>
                </c:pt>
                <c:pt idx="172">
                  <c:v>42491</c:v>
                </c:pt>
                <c:pt idx="173">
                  <c:v>42522</c:v>
                </c:pt>
                <c:pt idx="174">
                  <c:v>42552</c:v>
                </c:pt>
                <c:pt idx="175">
                  <c:v>42583</c:v>
                </c:pt>
                <c:pt idx="176">
                  <c:v>42614</c:v>
                </c:pt>
                <c:pt idx="177">
                  <c:v>42644</c:v>
                </c:pt>
                <c:pt idx="178">
                  <c:v>42675</c:v>
                </c:pt>
                <c:pt idx="179">
                  <c:v>42705</c:v>
                </c:pt>
                <c:pt idx="180">
                  <c:v>42736</c:v>
                </c:pt>
                <c:pt idx="181">
                  <c:v>42767</c:v>
                </c:pt>
                <c:pt idx="182">
                  <c:v>42795</c:v>
                </c:pt>
                <c:pt idx="183">
                  <c:v>42826</c:v>
                </c:pt>
                <c:pt idx="184">
                  <c:v>42856</c:v>
                </c:pt>
                <c:pt idx="185">
                  <c:v>42887</c:v>
                </c:pt>
                <c:pt idx="186">
                  <c:v>42917</c:v>
                </c:pt>
                <c:pt idx="187">
                  <c:v>42948</c:v>
                </c:pt>
                <c:pt idx="188">
                  <c:v>42979</c:v>
                </c:pt>
                <c:pt idx="189">
                  <c:v>43009</c:v>
                </c:pt>
                <c:pt idx="190">
                  <c:v>43040</c:v>
                </c:pt>
                <c:pt idx="191">
                  <c:v>43070</c:v>
                </c:pt>
                <c:pt idx="192">
                  <c:v>43101</c:v>
                </c:pt>
                <c:pt idx="193">
                  <c:v>43132</c:v>
                </c:pt>
                <c:pt idx="194">
                  <c:v>43160</c:v>
                </c:pt>
                <c:pt idx="195">
                  <c:v>43191</c:v>
                </c:pt>
                <c:pt idx="196">
                  <c:v>43221</c:v>
                </c:pt>
                <c:pt idx="197">
                  <c:v>43252</c:v>
                </c:pt>
                <c:pt idx="198">
                  <c:v>43282</c:v>
                </c:pt>
                <c:pt idx="199">
                  <c:v>43313</c:v>
                </c:pt>
                <c:pt idx="200">
                  <c:v>43344</c:v>
                </c:pt>
                <c:pt idx="201">
                  <c:v>43374</c:v>
                </c:pt>
                <c:pt idx="202">
                  <c:v>43405</c:v>
                </c:pt>
                <c:pt idx="203">
                  <c:v>43435</c:v>
                </c:pt>
                <c:pt idx="204">
                  <c:v>43466</c:v>
                </c:pt>
                <c:pt idx="205">
                  <c:v>43497</c:v>
                </c:pt>
                <c:pt idx="206">
                  <c:v>43525</c:v>
                </c:pt>
                <c:pt idx="207">
                  <c:v>43556</c:v>
                </c:pt>
                <c:pt idx="208">
                  <c:v>43586</c:v>
                </c:pt>
                <c:pt idx="209">
                  <c:v>43617</c:v>
                </c:pt>
                <c:pt idx="210">
                  <c:v>43647</c:v>
                </c:pt>
                <c:pt idx="211">
                  <c:v>43678</c:v>
                </c:pt>
                <c:pt idx="212">
                  <c:v>43709</c:v>
                </c:pt>
                <c:pt idx="213">
                  <c:v>43739</c:v>
                </c:pt>
                <c:pt idx="214">
                  <c:v>43770</c:v>
                </c:pt>
                <c:pt idx="215">
                  <c:v>43800</c:v>
                </c:pt>
              </c:numCache>
            </c:numRef>
          </c:cat>
          <c:val>
            <c:numRef>
              <c:f>Sheet3!$J$2:$J$216</c:f>
              <c:numCache>
                <c:formatCode>General</c:formatCode>
                <c:ptCount val="215"/>
                <c:pt idx="0">
                  <c:v>100</c:v>
                </c:pt>
                <c:pt idx="1">
                  <c:v>83.906549831591093</c:v>
                </c:pt>
                <c:pt idx="2">
                  <c:v>78.449027790824061</c:v>
                </c:pt>
                <c:pt idx="3">
                  <c:v>83.772359469142927</c:v>
                </c:pt>
                <c:pt idx="4">
                  <c:v>75.299579984165533</c:v>
                </c:pt>
                <c:pt idx="5">
                  <c:v>82.359334952563714</c:v>
                </c:pt>
                <c:pt idx="6">
                  <c:v>78.801053841646436</c:v>
                </c:pt>
                <c:pt idx="7">
                  <c:v>76.416267450338381</c:v>
                </c:pt>
                <c:pt idx="8">
                  <c:v>74.73933522094444</c:v>
                </c:pt>
                <c:pt idx="9">
                  <c:v>74.572715520904623</c:v>
                </c:pt>
                <c:pt idx="10">
                  <c:v>75.520994082205021</c:v>
                </c:pt>
                <c:pt idx="11">
                  <c:v>76.999771876383832</c:v>
                </c:pt>
                <c:pt idx="12">
                  <c:v>78.788753058422017</c:v>
                </c:pt>
                <c:pt idx="13">
                  <c:v>81.021233388351391</c:v>
                </c:pt>
                <c:pt idx="14">
                  <c:v>83.020893439433181</c:v>
                </c:pt>
                <c:pt idx="15">
                  <c:v>82.921368920617454</c:v>
                </c:pt>
                <c:pt idx="16">
                  <c:v>81.494925367793428</c:v>
                </c:pt>
                <c:pt idx="17">
                  <c:v>80.910302688727569</c:v>
                </c:pt>
                <c:pt idx="18">
                  <c:v>79.051095217008182</c:v>
                </c:pt>
                <c:pt idx="19">
                  <c:v>76.420516811815915</c:v>
                </c:pt>
                <c:pt idx="20">
                  <c:v>73.785912695750184</c:v>
                </c:pt>
                <c:pt idx="21">
                  <c:v>73.474814705474515</c:v>
                </c:pt>
                <c:pt idx="22">
                  <c:v>73.771599057089048</c:v>
                </c:pt>
                <c:pt idx="23">
                  <c:v>72.015494513850669</c:v>
                </c:pt>
                <c:pt idx="24">
                  <c:v>70.926987023791952</c:v>
                </c:pt>
                <c:pt idx="25">
                  <c:v>71.464195774792799</c:v>
                </c:pt>
                <c:pt idx="26">
                  <c:v>71.330900014760942</c:v>
                </c:pt>
                <c:pt idx="27">
                  <c:v>68.629648018679305</c:v>
                </c:pt>
                <c:pt idx="28">
                  <c:v>65.906701914001872</c:v>
                </c:pt>
                <c:pt idx="29">
                  <c:v>64.759374315070033</c:v>
                </c:pt>
                <c:pt idx="30">
                  <c:v>62.906652710868968</c:v>
                </c:pt>
                <c:pt idx="31">
                  <c:v>60.193099931562912</c:v>
                </c:pt>
                <c:pt idx="32">
                  <c:v>58.24823427848078</c:v>
                </c:pt>
                <c:pt idx="33">
                  <c:v>57.659809539145556</c:v>
                </c:pt>
                <c:pt idx="34">
                  <c:v>58.514154846732247</c:v>
                </c:pt>
                <c:pt idx="35">
                  <c:v>59.087371344990004</c:v>
                </c:pt>
                <c:pt idx="36">
                  <c:v>61.038946516194549</c:v>
                </c:pt>
                <c:pt idx="37">
                  <c:v>62.55663951548334</c:v>
                </c:pt>
                <c:pt idx="38">
                  <c:v>63.747355331606748</c:v>
                </c:pt>
                <c:pt idx="39">
                  <c:v>63.240339412156757</c:v>
                </c:pt>
                <c:pt idx="40">
                  <c:v>61.549540845309828</c:v>
                </c:pt>
                <c:pt idx="41">
                  <c:v>59.574706011280931</c:v>
                </c:pt>
                <c:pt idx="42">
                  <c:v>56.05914216574299</c:v>
                </c:pt>
                <c:pt idx="43">
                  <c:v>53.323895277841146</c:v>
                </c:pt>
                <c:pt idx="44">
                  <c:v>51.014479140108158</c:v>
                </c:pt>
                <c:pt idx="45">
                  <c:v>49.692480419389618</c:v>
                </c:pt>
                <c:pt idx="46">
                  <c:v>49.260387452306517</c:v>
                </c:pt>
                <c:pt idx="47">
                  <c:v>50.227676314953726</c:v>
                </c:pt>
                <c:pt idx="48">
                  <c:v>51.942629147041316</c:v>
                </c:pt>
                <c:pt idx="49">
                  <c:v>52.900971985525338</c:v>
                </c:pt>
                <c:pt idx="50">
                  <c:v>54.628896552649586</c:v>
                </c:pt>
                <c:pt idx="51">
                  <c:v>55.674239476120825</c:v>
                </c:pt>
                <c:pt idx="52">
                  <c:v>55.976167791629209</c:v>
                </c:pt>
                <c:pt idx="53">
                  <c:v>54.631580359898557</c:v>
                </c:pt>
                <c:pt idx="54">
                  <c:v>53.220345048151977</c:v>
                </c:pt>
                <c:pt idx="55">
                  <c:v>52.709079767224452</c:v>
                </c:pt>
                <c:pt idx="56">
                  <c:v>51.1909394667275</c:v>
                </c:pt>
                <c:pt idx="57">
                  <c:v>50.675201173718364</c:v>
                </c:pt>
                <c:pt idx="58">
                  <c:v>51.701533795842778</c:v>
                </c:pt>
                <c:pt idx="59">
                  <c:v>53.542178267423502</c:v>
                </c:pt>
                <c:pt idx="60">
                  <c:v>55.412120968138737</c:v>
                </c:pt>
                <c:pt idx="61">
                  <c:v>57.066464486520573</c:v>
                </c:pt>
                <c:pt idx="62">
                  <c:v>58.509905485254713</c:v>
                </c:pt>
                <c:pt idx="63">
                  <c:v>59.515438601199669</c:v>
                </c:pt>
                <c:pt idx="64">
                  <c:v>58.991201585235487</c:v>
                </c:pt>
                <c:pt idx="65">
                  <c:v>58.14356579577121</c:v>
                </c:pt>
                <c:pt idx="66">
                  <c:v>57.041862920071736</c:v>
                </c:pt>
                <c:pt idx="67">
                  <c:v>56.043486623457362</c:v>
                </c:pt>
                <c:pt idx="68">
                  <c:v>55.429342064652921</c:v>
                </c:pt>
                <c:pt idx="69">
                  <c:v>55.888049453621576</c:v>
                </c:pt>
                <c:pt idx="70">
                  <c:v>57.595845466378606</c:v>
                </c:pt>
                <c:pt idx="71">
                  <c:v>59.9629634599643</c:v>
                </c:pt>
                <c:pt idx="72">
                  <c:v>63.198293098589666</c:v>
                </c:pt>
                <c:pt idx="73">
                  <c:v>66.142206000098412</c:v>
                </c:pt>
                <c:pt idx="74">
                  <c:v>68.688244476948327</c:v>
                </c:pt>
                <c:pt idx="75">
                  <c:v>70.147564668572173</c:v>
                </c:pt>
                <c:pt idx="76">
                  <c:v>69.75662341263984</c:v>
                </c:pt>
                <c:pt idx="77">
                  <c:v>70.070405210164466</c:v>
                </c:pt>
                <c:pt idx="78">
                  <c:v>70.079127583723604</c:v>
                </c:pt>
                <c:pt idx="79">
                  <c:v>70.641832503589598</c:v>
                </c:pt>
                <c:pt idx="80">
                  <c:v>71.196262351104608</c:v>
                </c:pt>
                <c:pt idx="81">
                  <c:v>73.636961393432728</c:v>
                </c:pt>
                <c:pt idx="82">
                  <c:v>79.000997481694199</c:v>
                </c:pt>
                <c:pt idx="83">
                  <c:v>84.694023608557771</c:v>
                </c:pt>
                <c:pt idx="84">
                  <c:v>90.118221709316842</c:v>
                </c:pt>
                <c:pt idx="85">
                  <c:v>95.888854595796261</c:v>
                </c:pt>
                <c:pt idx="86">
                  <c:v>101.68408904872453</c:v>
                </c:pt>
                <c:pt idx="87">
                  <c:v>104.48419461180964</c:v>
                </c:pt>
                <c:pt idx="88">
                  <c:v>103.5772914122641</c:v>
                </c:pt>
                <c:pt idx="89">
                  <c:v>103.31271274763714</c:v>
                </c:pt>
                <c:pt idx="90">
                  <c:v>102.91841673264359</c:v>
                </c:pt>
                <c:pt idx="91">
                  <c:v>100.05367614497926</c:v>
                </c:pt>
                <c:pt idx="92">
                  <c:v>97.901486381914722</c:v>
                </c:pt>
                <c:pt idx="93">
                  <c:v>97.116472761592931</c:v>
                </c:pt>
                <c:pt idx="94">
                  <c:v>98.251052276092196</c:v>
                </c:pt>
                <c:pt idx="95">
                  <c:v>97.40542934206465</c:v>
                </c:pt>
                <c:pt idx="96">
                  <c:v>98.773947388431893</c:v>
                </c:pt>
                <c:pt idx="97">
                  <c:v>100.25183058019439</c:v>
                </c:pt>
                <c:pt idx="98">
                  <c:v>101.20659500901313</c:v>
                </c:pt>
                <c:pt idx="99">
                  <c:v>103.12954290289538</c:v>
                </c:pt>
                <c:pt idx="100">
                  <c:v>102.86608249128881</c:v>
                </c:pt>
                <c:pt idx="101">
                  <c:v>102.83633696094614</c:v>
                </c:pt>
                <c:pt idx="102">
                  <c:v>101.07553575502209</c:v>
                </c:pt>
                <c:pt idx="103">
                  <c:v>99.581549719765803</c:v>
                </c:pt>
                <c:pt idx="104">
                  <c:v>97.395365064881048</c:v>
                </c:pt>
                <c:pt idx="105">
                  <c:v>94.841275166284234</c:v>
                </c:pt>
                <c:pt idx="106">
                  <c:v>94.483657850359862</c:v>
                </c:pt>
                <c:pt idx="107">
                  <c:v>95.488072713284396</c:v>
                </c:pt>
                <c:pt idx="108">
                  <c:v>94.927604299459205</c:v>
                </c:pt>
                <c:pt idx="109">
                  <c:v>94.547845573730896</c:v>
                </c:pt>
                <c:pt idx="110">
                  <c:v>94.838367708431178</c:v>
                </c:pt>
                <c:pt idx="111">
                  <c:v>93.942423388485565</c:v>
                </c:pt>
                <c:pt idx="112">
                  <c:v>92.496745883710631</c:v>
                </c:pt>
                <c:pt idx="113">
                  <c:v>89.973072467268722</c:v>
                </c:pt>
                <c:pt idx="114">
                  <c:v>87.943666885844266</c:v>
                </c:pt>
                <c:pt idx="115">
                  <c:v>85.895698304281126</c:v>
                </c:pt>
                <c:pt idx="116">
                  <c:v>83.750889011151216</c:v>
                </c:pt>
                <c:pt idx="117">
                  <c:v>83.333780634541483</c:v>
                </c:pt>
                <c:pt idx="118">
                  <c:v>82.683404677876041</c:v>
                </c:pt>
                <c:pt idx="119">
                  <c:v>82.502694989779172</c:v>
                </c:pt>
                <c:pt idx="120">
                  <c:v>83.299785742721298</c:v>
                </c:pt>
                <c:pt idx="121">
                  <c:v>84.136909953793776</c:v>
                </c:pt>
                <c:pt idx="122">
                  <c:v>84.271771268054195</c:v>
                </c:pt>
                <c:pt idx="123">
                  <c:v>83.746863300277781</c:v>
                </c:pt>
                <c:pt idx="124">
                  <c:v>83.056230234877873</c:v>
                </c:pt>
                <c:pt idx="125">
                  <c:v>82.029003010337135</c:v>
                </c:pt>
                <c:pt idx="126">
                  <c:v>79.854895488072714</c:v>
                </c:pt>
                <c:pt idx="127">
                  <c:v>78.039970835961228</c:v>
                </c:pt>
                <c:pt idx="128">
                  <c:v>76.969579044832997</c:v>
                </c:pt>
                <c:pt idx="129">
                  <c:v>76.051269664479364</c:v>
                </c:pt>
                <c:pt idx="130">
                  <c:v>74.979312319122585</c:v>
                </c:pt>
                <c:pt idx="131">
                  <c:v>74.646967521459274</c:v>
                </c:pt>
                <c:pt idx="132">
                  <c:v>75.172099139839773</c:v>
                </c:pt>
                <c:pt idx="133">
                  <c:v>76.61151442770047</c:v>
                </c:pt>
                <c:pt idx="134">
                  <c:v>77.148052226889064</c:v>
                </c:pt>
                <c:pt idx="135">
                  <c:v>76.029128254675413</c:v>
                </c:pt>
                <c:pt idx="136">
                  <c:v>76.155714496584864</c:v>
                </c:pt>
                <c:pt idx="137">
                  <c:v>74.864132258021229</c:v>
                </c:pt>
                <c:pt idx="138">
                  <c:v>73.357398138332357</c:v>
                </c:pt>
                <c:pt idx="139">
                  <c:v>70.628413467344771</c:v>
                </c:pt>
                <c:pt idx="140">
                  <c:v>66.231889892334593</c:v>
                </c:pt>
                <c:pt idx="141">
                  <c:v>70.846249155718979</c:v>
                </c:pt>
                <c:pt idx="142">
                  <c:v>73.372382728805746</c:v>
                </c:pt>
                <c:pt idx="143">
                  <c:v>77.017887575314333</c:v>
                </c:pt>
                <c:pt idx="144">
                  <c:v>79.324396255194287</c:v>
                </c:pt>
                <c:pt idx="145">
                  <c:v>83.34719967078631</c:v>
                </c:pt>
                <c:pt idx="146">
                  <c:v>89.317105245501267</c:v>
                </c:pt>
                <c:pt idx="147">
                  <c:v>86.729467756292408</c:v>
                </c:pt>
                <c:pt idx="148">
                  <c:v>84.356982148208786</c:v>
                </c:pt>
                <c:pt idx="149">
                  <c:v>81.934622455415251</c:v>
                </c:pt>
                <c:pt idx="150">
                  <c:v>79.574437630556034</c:v>
                </c:pt>
                <c:pt idx="151">
                  <c:v>75.768351650317811</c:v>
                </c:pt>
                <c:pt idx="152">
                  <c:v>72.210070539400533</c:v>
                </c:pt>
                <c:pt idx="153">
                  <c:v>69.384245156846163</c:v>
                </c:pt>
                <c:pt idx="154">
                  <c:v>68.78307233307838</c:v>
                </c:pt>
                <c:pt idx="155">
                  <c:v>67.485227877600494</c:v>
                </c:pt>
                <c:pt idx="156">
                  <c:v>67.040386826084813</c:v>
                </c:pt>
                <c:pt idx="157">
                  <c:v>67.310556755813806</c:v>
                </c:pt>
                <c:pt idx="158">
                  <c:v>67.498423263241236</c:v>
                </c:pt>
                <c:pt idx="159">
                  <c:v>67.174129887324824</c:v>
                </c:pt>
                <c:pt idx="160">
                  <c:v>65.326104945809462</c:v>
                </c:pt>
                <c:pt idx="161">
                  <c:v>63.386830557829335</c:v>
                </c:pt>
                <c:pt idx="162">
                  <c:v>62.23905565768932</c:v>
                </c:pt>
                <c:pt idx="163">
                  <c:v>60.754239297200343</c:v>
                </c:pt>
                <c:pt idx="164">
                  <c:v>59.6169759754521</c:v>
                </c:pt>
                <c:pt idx="165">
                  <c:v>59.104368790900097</c:v>
                </c:pt>
                <c:pt idx="166">
                  <c:v>59.772636795891984</c:v>
                </c:pt>
                <c:pt idx="167">
                  <c:v>61.206013517442514</c:v>
                </c:pt>
                <c:pt idx="168">
                  <c:v>62.74450602291077</c:v>
                </c:pt>
                <c:pt idx="169">
                  <c:v>63.480987462147134</c:v>
                </c:pt>
                <c:pt idx="170">
                  <c:v>64.58246668724253</c:v>
                </c:pt>
                <c:pt idx="171">
                  <c:v>64.612883169397435</c:v>
                </c:pt>
                <c:pt idx="172">
                  <c:v>64.02401112885407</c:v>
                </c:pt>
                <c:pt idx="173">
                  <c:v>62.668688468127556</c:v>
                </c:pt>
                <c:pt idx="174">
                  <c:v>59.842639434969115</c:v>
                </c:pt>
                <c:pt idx="175">
                  <c:v>58.680327245563888</c:v>
                </c:pt>
                <c:pt idx="176">
                  <c:v>57.183657403058653</c:v>
                </c:pt>
                <c:pt idx="177">
                  <c:v>56.894477171982849</c:v>
                </c:pt>
                <c:pt idx="178">
                  <c:v>57.594950863962289</c:v>
                </c:pt>
                <c:pt idx="179">
                  <c:v>58.302357724668219</c:v>
                </c:pt>
                <c:pt idx="180">
                  <c:v>61.036486359549656</c:v>
                </c:pt>
                <c:pt idx="181">
                  <c:v>62.326055742676559</c:v>
                </c:pt>
                <c:pt idx="182">
                  <c:v>63.552779306056905</c:v>
                </c:pt>
                <c:pt idx="183">
                  <c:v>63.408524666425123</c:v>
                </c:pt>
                <c:pt idx="184">
                  <c:v>62.217137898489469</c:v>
                </c:pt>
                <c:pt idx="185">
                  <c:v>60.444259559945067</c:v>
                </c:pt>
                <c:pt idx="186">
                  <c:v>57.763807070042894</c:v>
                </c:pt>
                <c:pt idx="187">
                  <c:v>55.854949164217693</c:v>
                </c:pt>
                <c:pt idx="188">
                  <c:v>54.361410430169563</c:v>
                </c:pt>
                <c:pt idx="189">
                  <c:v>54.126129994677122</c:v>
                </c:pt>
                <c:pt idx="190">
                  <c:v>54.90801250654178</c:v>
                </c:pt>
                <c:pt idx="191">
                  <c:v>56.005242370159635</c:v>
                </c:pt>
                <c:pt idx="192">
                  <c:v>57.924835504980699</c:v>
                </c:pt>
                <c:pt idx="193">
                  <c:v>58.086311241126666</c:v>
                </c:pt>
                <c:pt idx="194">
                  <c:v>59.109065453585785</c:v>
                </c:pt>
                <c:pt idx="195">
                  <c:v>59.035931706051535</c:v>
                </c:pt>
                <c:pt idx="196">
                  <c:v>58.032858746751472</c:v>
                </c:pt>
                <c:pt idx="197">
                  <c:v>56.874795918823772</c:v>
                </c:pt>
                <c:pt idx="198">
                  <c:v>53.830240245478912</c:v>
                </c:pt>
                <c:pt idx="199">
                  <c:v>53.33776161529412</c:v>
                </c:pt>
                <c:pt idx="200">
                  <c:v>51.559515662251798</c:v>
                </c:pt>
                <c:pt idx="201">
                  <c:v>50.988982971243004</c:v>
                </c:pt>
                <c:pt idx="202">
                  <c:v>51.026332622124414</c:v>
                </c:pt>
                <c:pt idx="203">
                  <c:v>52.471115524483039</c:v>
                </c:pt>
                <c:pt idx="204">
                  <c:v>54.996801796361652</c:v>
                </c:pt>
                <c:pt idx="205">
                  <c:v>56.360175878835051</c:v>
                </c:pt>
                <c:pt idx="206">
                  <c:v>57.859753179193326</c:v>
                </c:pt>
                <c:pt idx="207">
                  <c:v>58.047619686620763</c:v>
                </c:pt>
                <c:pt idx="208">
                  <c:v>57.796460058238623</c:v>
                </c:pt>
                <c:pt idx="209">
                  <c:v>56.223301709137921</c:v>
                </c:pt>
                <c:pt idx="210">
                  <c:v>53.665409750271728</c:v>
                </c:pt>
                <c:pt idx="211">
                  <c:v>52.197367185088773</c:v>
                </c:pt>
                <c:pt idx="212">
                  <c:v>50.667149751971472</c:v>
                </c:pt>
                <c:pt idx="213">
                  <c:v>50.326753532561298</c:v>
                </c:pt>
                <c:pt idx="214">
                  <c:v>51.192057719747908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50-4D5B-B5C9-5530EFD742DA}"/>
            </c:ext>
          </c:extLst>
        </c:ser>
        <c:ser>
          <c:idx val="1"/>
          <c:order val="1"/>
          <c:tx>
            <c:strRef>
              <c:f>Sheet3!$K$1</c:f>
              <c:strCache>
                <c:ptCount val="1"/>
                <c:pt idx="0">
                  <c:v>Marin </c:v>
                </c:pt>
              </c:strCache>
            </c:strRef>
          </c:tx>
          <c:spPr>
            <a:ln w="38100" cap="rnd">
              <a:solidFill>
                <a:srgbClr val="292934"/>
              </a:solidFill>
              <a:round/>
            </a:ln>
            <a:effectLst/>
          </c:spPr>
          <c:marker>
            <c:symbol val="none"/>
          </c:marker>
          <c:cat>
            <c:numRef>
              <c:f>Sheet3!$A$2:$A$217</c:f>
              <c:numCache>
                <c:formatCode>mmm\-yy</c:formatCode>
                <c:ptCount val="216"/>
                <c:pt idx="0">
                  <c:v>37257</c:v>
                </c:pt>
                <c:pt idx="1">
                  <c:v>37288</c:v>
                </c:pt>
                <c:pt idx="2">
                  <c:v>37316</c:v>
                </c:pt>
                <c:pt idx="3">
                  <c:v>37347</c:v>
                </c:pt>
                <c:pt idx="4">
                  <c:v>37377</c:v>
                </c:pt>
                <c:pt idx="5">
                  <c:v>37408</c:v>
                </c:pt>
                <c:pt idx="6">
                  <c:v>37438</c:v>
                </c:pt>
                <c:pt idx="7">
                  <c:v>37469</c:v>
                </c:pt>
                <c:pt idx="8">
                  <c:v>37500</c:v>
                </c:pt>
                <c:pt idx="9">
                  <c:v>37530</c:v>
                </c:pt>
                <c:pt idx="10">
                  <c:v>37561</c:v>
                </c:pt>
                <c:pt idx="11">
                  <c:v>37591</c:v>
                </c:pt>
                <c:pt idx="12">
                  <c:v>37622</c:v>
                </c:pt>
                <c:pt idx="13">
                  <c:v>37653</c:v>
                </c:pt>
                <c:pt idx="14">
                  <c:v>37681</c:v>
                </c:pt>
                <c:pt idx="15">
                  <c:v>37712</c:v>
                </c:pt>
                <c:pt idx="16">
                  <c:v>37742</c:v>
                </c:pt>
                <c:pt idx="17">
                  <c:v>37773</c:v>
                </c:pt>
                <c:pt idx="18">
                  <c:v>37803</c:v>
                </c:pt>
                <c:pt idx="19">
                  <c:v>37834</c:v>
                </c:pt>
                <c:pt idx="20">
                  <c:v>37865</c:v>
                </c:pt>
                <c:pt idx="21">
                  <c:v>37895</c:v>
                </c:pt>
                <c:pt idx="22">
                  <c:v>37926</c:v>
                </c:pt>
                <c:pt idx="23">
                  <c:v>37956</c:v>
                </c:pt>
                <c:pt idx="24">
                  <c:v>37987</c:v>
                </c:pt>
                <c:pt idx="25">
                  <c:v>38018</c:v>
                </c:pt>
                <c:pt idx="26">
                  <c:v>38047</c:v>
                </c:pt>
                <c:pt idx="27">
                  <c:v>38078</c:v>
                </c:pt>
                <c:pt idx="28">
                  <c:v>38108</c:v>
                </c:pt>
                <c:pt idx="29">
                  <c:v>38139</c:v>
                </c:pt>
                <c:pt idx="30">
                  <c:v>38169</c:v>
                </c:pt>
                <c:pt idx="31">
                  <c:v>38200</c:v>
                </c:pt>
                <c:pt idx="32">
                  <c:v>38231</c:v>
                </c:pt>
                <c:pt idx="33">
                  <c:v>38261</c:v>
                </c:pt>
                <c:pt idx="34">
                  <c:v>38292</c:v>
                </c:pt>
                <c:pt idx="35">
                  <c:v>38322</c:v>
                </c:pt>
                <c:pt idx="36">
                  <c:v>38353</c:v>
                </c:pt>
                <c:pt idx="37">
                  <c:v>38384</c:v>
                </c:pt>
                <c:pt idx="38">
                  <c:v>38412</c:v>
                </c:pt>
                <c:pt idx="39">
                  <c:v>38443</c:v>
                </c:pt>
                <c:pt idx="40">
                  <c:v>38473</c:v>
                </c:pt>
                <c:pt idx="41">
                  <c:v>38504</c:v>
                </c:pt>
                <c:pt idx="42">
                  <c:v>38534</c:v>
                </c:pt>
                <c:pt idx="43">
                  <c:v>38565</c:v>
                </c:pt>
                <c:pt idx="44">
                  <c:v>38596</c:v>
                </c:pt>
                <c:pt idx="45">
                  <c:v>38626</c:v>
                </c:pt>
                <c:pt idx="46">
                  <c:v>38657</c:v>
                </c:pt>
                <c:pt idx="47">
                  <c:v>38687</c:v>
                </c:pt>
                <c:pt idx="48">
                  <c:v>38718</c:v>
                </c:pt>
                <c:pt idx="49">
                  <c:v>38749</c:v>
                </c:pt>
                <c:pt idx="50">
                  <c:v>38777</c:v>
                </c:pt>
                <c:pt idx="51">
                  <c:v>38808</c:v>
                </c:pt>
                <c:pt idx="52">
                  <c:v>38838</c:v>
                </c:pt>
                <c:pt idx="53">
                  <c:v>38869</c:v>
                </c:pt>
                <c:pt idx="54">
                  <c:v>38899</c:v>
                </c:pt>
                <c:pt idx="55">
                  <c:v>38930</c:v>
                </c:pt>
                <c:pt idx="56">
                  <c:v>38961</c:v>
                </c:pt>
                <c:pt idx="57">
                  <c:v>38991</c:v>
                </c:pt>
                <c:pt idx="58">
                  <c:v>39022</c:v>
                </c:pt>
                <c:pt idx="59">
                  <c:v>39052</c:v>
                </c:pt>
                <c:pt idx="60">
                  <c:v>39083</c:v>
                </c:pt>
                <c:pt idx="61">
                  <c:v>39114</c:v>
                </c:pt>
                <c:pt idx="62">
                  <c:v>39142</c:v>
                </c:pt>
                <c:pt idx="63">
                  <c:v>39173</c:v>
                </c:pt>
                <c:pt idx="64">
                  <c:v>39203</c:v>
                </c:pt>
                <c:pt idx="65">
                  <c:v>39234</c:v>
                </c:pt>
                <c:pt idx="66">
                  <c:v>39264</c:v>
                </c:pt>
                <c:pt idx="67">
                  <c:v>39295</c:v>
                </c:pt>
                <c:pt idx="68">
                  <c:v>39326</c:v>
                </c:pt>
                <c:pt idx="69">
                  <c:v>39356</c:v>
                </c:pt>
                <c:pt idx="70">
                  <c:v>39387</c:v>
                </c:pt>
                <c:pt idx="71">
                  <c:v>39417</c:v>
                </c:pt>
                <c:pt idx="72">
                  <c:v>39448</c:v>
                </c:pt>
                <c:pt idx="73">
                  <c:v>39479</c:v>
                </c:pt>
                <c:pt idx="74">
                  <c:v>39508</c:v>
                </c:pt>
                <c:pt idx="75">
                  <c:v>39539</c:v>
                </c:pt>
                <c:pt idx="76">
                  <c:v>39569</c:v>
                </c:pt>
                <c:pt idx="77">
                  <c:v>39600</c:v>
                </c:pt>
                <c:pt idx="78">
                  <c:v>39630</c:v>
                </c:pt>
                <c:pt idx="79">
                  <c:v>39661</c:v>
                </c:pt>
                <c:pt idx="80">
                  <c:v>39692</c:v>
                </c:pt>
                <c:pt idx="81">
                  <c:v>39722</c:v>
                </c:pt>
                <c:pt idx="82">
                  <c:v>39753</c:v>
                </c:pt>
                <c:pt idx="83">
                  <c:v>39783</c:v>
                </c:pt>
                <c:pt idx="84">
                  <c:v>39814</c:v>
                </c:pt>
                <c:pt idx="85">
                  <c:v>39845</c:v>
                </c:pt>
                <c:pt idx="86">
                  <c:v>39873</c:v>
                </c:pt>
                <c:pt idx="87">
                  <c:v>39904</c:v>
                </c:pt>
                <c:pt idx="88">
                  <c:v>39934</c:v>
                </c:pt>
                <c:pt idx="89">
                  <c:v>39965</c:v>
                </c:pt>
                <c:pt idx="90">
                  <c:v>39995</c:v>
                </c:pt>
                <c:pt idx="91">
                  <c:v>40026</c:v>
                </c:pt>
                <c:pt idx="92">
                  <c:v>40057</c:v>
                </c:pt>
                <c:pt idx="93">
                  <c:v>40087</c:v>
                </c:pt>
                <c:pt idx="94">
                  <c:v>40118</c:v>
                </c:pt>
                <c:pt idx="95">
                  <c:v>40148</c:v>
                </c:pt>
                <c:pt idx="96">
                  <c:v>40179</c:v>
                </c:pt>
                <c:pt idx="97">
                  <c:v>40210</c:v>
                </c:pt>
                <c:pt idx="98">
                  <c:v>40238</c:v>
                </c:pt>
                <c:pt idx="99">
                  <c:v>40269</c:v>
                </c:pt>
                <c:pt idx="100">
                  <c:v>40299</c:v>
                </c:pt>
                <c:pt idx="101">
                  <c:v>40330</c:v>
                </c:pt>
                <c:pt idx="102">
                  <c:v>40360</c:v>
                </c:pt>
                <c:pt idx="103">
                  <c:v>40391</c:v>
                </c:pt>
                <c:pt idx="104">
                  <c:v>40422</c:v>
                </c:pt>
                <c:pt idx="105">
                  <c:v>40452</c:v>
                </c:pt>
                <c:pt idx="106">
                  <c:v>40483</c:v>
                </c:pt>
                <c:pt idx="107">
                  <c:v>40513</c:v>
                </c:pt>
                <c:pt idx="108">
                  <c:v>40544</c:v>
                </c:pt>
                <c:pt idx="109">
                  <c:v>40575</c:v>
                </c:pt>
                <c:pt idx="110">
                  <c:v>40603</c:v>
                </c:pt>
                <c:pt idx="111">
                  <c:v>40634</c:v>
                </c:pt>
                <c:pt idx="112">
                  <c:v>40664</c:v>
                </c:pt>
                <c:pt idx="113">
                  <c:v>40695</c:v>
                </c:pt>
                <c:pt idx="114">
                  <c:v>40725</c:v>
                </c:pt>
                <c:pt idx="115">
                  <c:v>40756</c:v>
                </c:pt>
                <c:pt idx="116">
                  <c:v>40787</c:v>
                </c:pt>
                <c:pt idx="117">
                  <c:v>40817</c:v>
                </c:pt>
                <c:pt idx="118">
                  <c:v>40848</c:v>
                </c:pt>
                <c:pt idx="119">
                  <c:v>40878</c:v>
                </c:pt>
                <c:pt idx="120">
                  <c:v>40909</c:v>
                </c:pt>
                <c:pt idx="121">
                  <c:v>40940</c:v>
                </c:pt>
                <c:pt idx="122">
                  <c:v>40969</c:v>
                </c:pt>
                <c:pt idx="123">
                  <c:v>41000</c:v>
                </c:pt>
                <c:pt idx="124">
                  <c:v>41030</c:v>
                </c:pt>
                <c:pt idx="125">
                  <c:v>41061</c:v>
                </c:pt>
                <c:pt idx="126">
                  <c:v>41091</c:v>
                </c:pt>
                <c:pt idx="127">
                  <c:v>41122</c:v>
                </c:pt>
                <c:pt idx="128">
                  <c:v>41153</c:v>
                </c:pt>
                <c:pt idx="129">
                  <c:v>41183</c:v>
                </c:pt>
                <c:pt idx="130">
                  <c:v>41214</c:v>
                </c:pt>
                <c:pt idx="131">
                  <c:v>41244</c:v>
                </c:pt>
                <c:pt idx="132">
                  <c:v>41275</c:v>
                </c:pt>
                <c:pt idx="133">
                  <c:v>41306</c:v>
                </c:pt>
                <c:pt idx="134">
                  <c:v>41334</c:v>
                </c:pt>
                <c:pt idx="135">
                  <c:v>41365</c:v>
                </c:pt>
                <c:pt idx="136">
                  <c:v>41395</c:v>
                </c:pt>
                <c:pt idx="137">
                  <c:v>41426</c:v>
                </c:pt>
                <c:pt idx="138">
                  <c:v>41456</c:v>
                </c:pt>
                <c:pt idx="139">
                  <c:v>41487</c:v>
                </c:pt>
                <c:pt idx="140">
                  <c:v>41518</c:v>
                </c:pt>
                <c:pt idx="141">
                  <c:v>41548</c:v>
                </c:pt>
                <c:pt idx="142">
                  <c:v>41579</c:v>
                </c:pt>
                <c:pt idx="143">
                  <c:v>41609</c:v>
                </c:pt>
                <c:pt idx="144">
                  <c:v>41640</c:v>
                </c:pt>
                <c:pt idx="145">
                  <c:v>41671</c:v>
                </c:pt>
                <c:pt idx="146">
                  <c:v>41699</c:v>
                </c:pt>
                <c:pt idx="147">
                  <c:v>41730</c:v>
                </c:pt>
                <c:pt idx="148">
                  <c:v>41760</c:v>
                </c:pt>
                <c:pt idx="149">
                  <c:v>41791</c:v>
                </c:pt>
                <c:pt idx="150">
                  <c:v>41821</c:v>
                </c:pt>
                <c:pt idx="151">
                  <c:v>41852</c:v>
                </c:pt>
                <c:pt idx="152">
                  <c:v>41883</c:v>
                </c:pt>
                <c:pt idx="153">
                  <c:v>41913</c:v>
                </c:pt>
                <c:pt idx="154">
                  <c:v>41944</c:v>
                </c:pt>
                <c:pt idx="155">
                  <c:v>41974</c:v>
                </c:pt>
                <c:pt idx="156">
                  <c:v>42005</c:v>
                </c:pt>
                <c:pt idx="157">
                  <c:v>42036</c:v>
                </c:pt>
                <c:pt idx="158">
                  <c:v>42064</c:v>
                </c:pt>
                <c:pt idx="159">
                  <c:v>42095</c:v>
                </c:pt>
                <c:pt idx="160">
                  <c:v>42125</c:v>
                </c:pt>
                <c:pt idx="161">
                  <c:v>42156</c:v>
                </c:pt>
                <c:pt idx="162">
                  <c:v>42186</c:v>
                </c:pt>
                <c:pt idx="163">
                  <c:v>42217</c:v>
                </c:pt>
                <c:pt idx="164">
                  <c:v>42248</c:v>
                </c:pt>
                <c:pt idx="165">
                  <c:v>42278</c:v>
                </c:pt>
                <c:pt idx="166">
                  <c:v>42309</c:v>
                </c:pt>
                <c:pt idx="167">
                  <c:v>42339</c:v>
                </c:pt>
                <c:pt idx="168">
                  <c:v>42370</c:v>
                </c:pt>
                <c:pt idx="169">
                  <c:v>42401</c:v>
                </c:pt>
                <c:pt idx="170">
                  <c:v>42430</c:v>
                </c:pt>
                <c:pt idx="171">
                  <c:v>42461</c:v>
                </c:pt>
                <c:pt idx="172">
                  <c:v>42491</c:v>
                </c:pt>
                <c:pt idx="173">
                  <c:v>42522</c:v>
                </c:pt>
                <c:pt idx="174">
                  <c:v>42552</c:v>
                </c:pt>
                <c:pt idx="175">
                  <c:v>42583</c:v>
                </c:pt>
                <c:pt idx="176">
                  <c:v>42614</c:v>
                </c:pt>
                <c:pt idx="177">
                  <c:v>42644</c:v>
                </c:pt>
                <c:pt idx="178">
                  <c:v>42675</c:v>
                </c:pt>
                <c:pt idx="179">
                  <c:v>42705</c:v>
                </c:pt>
                <c:pt idx="180">
                  <c:v>42736</c:v>
                </c:pt>
                <c:pt idx="181">
                  <c:v>42767</c:v>
                </c:pt>
                <c:pt idx="182">
                  <c:v>42795</c:v>
                </c:pt>
                <c:pt idx="183">
                  <c:v>42826</c:v>
                </c:pt>
                <c:pt idx="184">
                  <c:v>42856</c:v>
                </c:pt>
                <c:pt idx="185">
                  <c:v>42887</c:v>
                </c:pt>
                <c:pt idx="186">
                  <c:v>42917</c:v>
                </c:pt>
                <c:pt idx="187">
                  <c:v>42948</c:v>
                </c:pt>
                <c:pt idx="188">
                  <c:v>42979</c:v>
                </c:pt>
                <c:pt idx="189">
                  <c:v>43009</c:v>
                </c:pt>
                <c:pt idx="190">
                  <c:v>43040</c:v>
                </c:pt>
                <c:pt idx="191">
                  <c:v>43070</c:v>
                </c:pt>
                <c:pt idx="192">
                  <c:v>43101</c:v>
                </c:pt>
                <c:pt idx="193">
                  <c:v>43132</c:v>
                </c:pt>
                <c:pt idx="194">
                  <c:v>43160</c:v>
                </c:pt>
                <c:pt idx="195">
                  <c:v>43191</c:v>
                </c:pt>
                <c:pt idx="196">
                  <c:v>43221</c:v>
                </c:pt>
                <c:pt idx="197">
                  <c:v>43252</c:v>
                </c:pt>
                <c:pt idx="198">
                  <c:v>43282</c:v>
                </c:pt>
                <c:pt idx="199">
                  <c:v>43313</c:v>
                </c:pt>
                <c:pt idx="200">
                  <c:v>43344</c:v>
                </c:pt>
                <c:pt idx="201">
                  <c:v>43374</c:v>
                </c:pt>
                <c:pt idx="202">
                  <c:v>43405</c:v>
                </c:pt>
                <c:pt idx="203">
                  <c:v>43435</c:v>
                </c:pt>
                <c:pt idx="204">
                  <c:v>43466</c:v>
                </c:pt>
                <c:pt idx="205">
                  <c:v>43497</c:v>
                </c:pt>
                <c:pt idx="206">
                  <c:v>43525</c:v>
                </c:pt>
                <c:pt idx="207">
                  <c:v>43556</c:v>
                </c:pt>
                <c:pt idx="208">
                  <c:v>43586</c:v>
                </c:pt>
                <c:pt idx="209">
                  <c:v>43617</c:v>
                </c:pt>
                <c:pt idx="210">
                  <c:v>43647</c:v>
                </c:pt>
                <c:pt idx="211">
                  <c:v>43678</c:v>
                </c:pt>
                <c:pt idx="212">
                  <c:v>43709</c:v>
                </c:pt>
                <c:pt idx="213">
                  <c:v>43739</c:v>
                </c:pt>
                <c:pt idx="214">
                  <c:v>43770</c:v>
                </c:pt>
                <c:pt idx="215">
                  <c:v>43800</c:v>
                </c:pt>
              </c:numCache>
            </c:numRef>
          </c:cat>
          <c:val>
            <c:numRef>
              <c:f>Sheet3!$K$2:$K$216</c:f>
              <c:numCache>
                <c:formatCode>General</c:formatCode>
                <c:ptCount val="215"/>
                <c:pt idx="0">
                  <c:v>100</c:v>
                </c:pt>
                <c:pt idx="1">
                  <c:v>81.903602392302432</c:v>
                </c:pt>
                <c:pt idx="2">
                  <c:v>84.577572915259395</c:v>
                </c:pt>
                <c:pt idx="3">
                  <c:v>91.701888580808827</c:v>
                </c:pt>
                <c:pt idx="4">
                  <c:v>83.183010278151258</c:v>
                </c:pt>
                <c:pt idx="5">
                  <c:v>87.565279377149324</c:v>
                </c:pt>
                <c:pt idx="6">
                  <c:v>87.200050822487981</c:v>
                </c:pt>
                <c:pt idx="7">
                  <c:v>86.884581486461272</c:v>
                </c:pt>
                <c:pt idx="8">
                  <c:v>85.900038742318557</c:v>
                </c:pt>
                <c:pt idx="9">
                  <c:v>85.505726643635711</c:v>
                </c:pt>
                <c:pt idx="10">
                  <c:v>84.453518867580598</c:v>
                </c:pt>
                <c:pt idx="11">
                  <c:v>84.564170360410785</c:v>
                </c:pt>
                <c:pt idx="12">
                  <c:v>83.47638326875088</c:v>
                </c:pt>
                <c:pt idx="13">
                  <c:v>82.102183579976071</c:v>
                </c:pt>
                <c:pt idx="14">
                  <c:v>81.014432228462454</c:v>
                </c:pt>
                <c:pt idx="15">
                  <c:v>78.080478946552049</c:v>
                </c:pt>
                <c:pt idx="16">
                  <c:v>75.479981229275168</c:v>
                </c:pt>
                <c:pt idx="17">
                  <c:v>72.454282991907704</c:v>
                </c:pt>
                <c:pt idx="18">
                  <c:v>69.058013048012583</c:v>
                </c:pt>
                <c:pt idx="19">
                  <c:v>67.404146714730018</c:v>
                </c:pt>
                <c:pt idx="20">
                  <c:v>64.591459749089879</c:v>
                </c:pt>
                <c:pt idx="21">
                  <c:v>63.162693792008071</c:v>
                </c:pt>
                <c:pt idx="22">
                  <c:v>62.153535022126718</c:v>
                </c:pt>
                <c:pt idx="23">
                  <c:v>60.976808576491415</c:v>
                </c:pt>
                <c:pt idx="24">
                  <c:v>60.791781839287992</c:v>
                </c:pt>
                <c:pt idx="25">
                  <c:v>59.28684826949786</c:v>
                </c:pt>
                <c:pt idx="26">
                  <c:v>57.706821971898222</c:v>
                </c:pt>
                <c:pt idx="27">
                  <c:v>54.771563281145561</c:v>
                </c:pt>
                <c:pt idx="28">
                  <c:v>51.933934160932147</c:v>
                </c:pt>
                <c:pt idx="29">
                  <c:v>48.113275891770265</c:v>
                </c:pt>
                <c:pt idx="30">
                  <c:v>43.781430778127316</c:v>
                </c:pt>
                <c:pt idx="31">
                  <c:v>41.209604699686274</c:v>
                </c:pt>
                <c:pt idx="32">
                  <c:v>39.290760028506341</c:v>
                </c:pt>
                <c:pt idx="33">
                  <c:v>40.116701406088829</c:v>
                </c:pt>
                <c:pt idx="34">
                  <c:v>42.151658664447922</c:v>
                </c:pt>
                <c:pt idx="35">
                  <c:v>45.847110266214052</c:v>
                </c:pt>
                <c:pt idx="36">
                  <c:v>50.561115828810408</c:v>
                </c:pt>
                <c:pt idx="37">
                  <c:v>53.685141463072917</c:v>
                </c:pt>
                <c:pt idx="38">
                  <c:v>56.333598882620059</c:v>
                </c:pt>
                <c:pt idx="39">
                  <c:v>56.329669253538448</c:v>
                </c:pt>
                <c:pt idx="40">
                  <c:v>54.909991122147659</c:v>
                </c:pt>
                <c:pt idx="41">
                  <c:v>51.77218676799712</c:v>
                </c:pt>
                <c:pt idx="42">
                  <c:v>46.923166548366787</c:v>
                </c:pt>
                <c:pt idx="43">
                  <c:v>42.979729261244032</c:v>
                </c:pt>
                <c:pt idx="44">
                  <c:v>40.039486607094993</c:v>
                </c:pt>
                <c:pt idx="45">
                  <c:v>37.818201670208516</c:v>
                </c:pt>
                <c:pt idx="46">
                  <c:v>35.701730073260158</c:v>
                </c:pt>
                <c:pt idx="47">
                  <c:v>34.461106500632241</c:v>
                </c:pt>
                <c:pt idx="48">
                  <c:v>33.867340261203289</c:v>
                </c:pt>
                <c:pt idx="49">
                  <c:v>34.086650733709469</c:v>
                </c:pt>
                <c:pt idx="50">
                  <c:v>34.181596219264364</c:v>
                </c:pt>
                <c:pt idx="51">
                  <c:v>34.294169638459827</c:v>
                </c:pt>
                <c:pt idx="52">
                  <c:v>34.572257462006434</c:v>
                </c:pt>
                <c:pt idx="53">
                  <c:v>34.978968710931554</c:v>
                </c:pt>
                <c:pt idx="54">
                  <c:v>35.027297430212009</c:v>
                </c:pt>
                <c:pt idx="55">
                  <c:v>34.838827129916147</c:v>
                </c:pt>
                <c:pt idx="56">
                  <c:v>34.888474660593701</c:v>
                </c:pt>
                <c:pt idx="57">
                  <c:v>34.627778885722307</c:v>
                </c:pt>
                <c:pt idx="58">
                  <c:v>36.806617037899564</c:v>
                </c:pt>
                <c:pt idx="59">
                  <c:v>40.237022395490449</c:v>
                </c:pt>
                <c:pt idx="60">
                  <c:v>45.540601878359119</c:v>
                </c:pt>
                <c:pt idx="61">
                  <c:v>49.549786738547247</c:v>
                </c:pt>
                <c:pt idx="62">
                  <c:v>52.747900802509243</c:v>
                </c:pt>
                <c:pt idx="63">
                  <c:v>55.534233877798719</c:v>
                </c:pt>
                <c:pt idx="64">
                  <c:v>55.637821330720016</c:v>
                </c:pt>
                <c:pt idx="65">
                  <c:v>53.504173019477655</c:v>
                </c:pt>
                <c:pt idx="66">
                  <c:v>49.611602002020021</c:v>
                </c:pt>
                <c:pt idx="67">
                  <c:v>47.208770524672488</c:v>
                </c:pt>
                <c:pt idx="68">
                  <c:v>44.874489541360994</c:v>
                </c:pt>
                <c:pt idx="69">
                  <c:v>42.407707326801464</c:v>
                </c:pt>
                <c:pt idx="70">
                  <c:v>40.393573171158835</c:v>
                </c:pt>
                <c:pt idx="71">
                  <c:v>39.685373237921439</c:v>
                </c:pt>
                <c:pt idx="72">
                  <c:v>39.920817705954377</c:v>
                </c:pt>
                <c:pt idx="73">
                  <c:v>39.459980686024963</c:v>
                </c:pt>
                <c:pt idx="74">
                  <c:v>39.796609082143007</c:v>
                </c:pt>
                <c:pt idx="75">
                  <c:v>40.927917843410981</c:v>
                </c:pt>
                <c:pt idx="76">
                  <c:v>42.347909594585232</c:v>
                </c:pt>
                <c:pt idx="77">
                  <c:v>43.379254953762974</c:v>
                </c:pt>
                <c:pt idx="78">
                  <c:v>43.173826847568989</c:v>
                </c:pt>
                <c:pt idx="79">
                  <c:v>47.195547564058856</c:v>
                </c:pt>
                <c:pt idx="80">
                  <c:v>50.445284695283085</c:v>
                </c:pt>
                <c:pt idx="81">
                  <c:v>54.344385437462961</c:v>
                </c:pt>
                <c:pt idx="82">
                  <c:v>58.270603122116206</c:v>
                </c:pt>
                <c:pt idx="83">
                  <c:v>63.878737793846554</c:v>
                </c:pt>
                <c:pt idx="84">
                  <c:v>73.358392536885617</c:v>
                </c:pt>
                <c:pt idx="85">
                  <c:v>78.395573011042998</c:v>
                </c:pt>
                <c:pt idx="86">
                  <c:v>85.274300261546387</c:v>
                </c:pt>
                <c:pt idx="87">
                  <c:v>93.299955610738337</c:v>
                </c:pt>
                <c:pt idx="88">
                  <c:v>98.873854796363347</c:v>
                </c:pt>
                <c:pt idx="89">
                  <c:v>104.63614029294052</c:v>
                </c:pt>
                <c:pt idx="90">
                  <c:v>109.24988938424731</c:v>
                </c:pt>
                <c:pt idx="91">
                  <c:v>112.2547868564897</c:v>
                </c:pt>
                <c:pt idx="92">
                  <c:v>112.86122565827989</c:v>
                </c:pt>
                <c:pt idx="93">
                  <c:v>115.11435595899032</c:v>
                </c:pt>
                <c:pt idx="94">
                  <c:v>117.44252269677989</c:v>
                </c:pt>
                <c:pt idx="95">
                  <c:v>119.40342369157113</c:v>
                </c:pt>
                <c:pt idx="96">
                  <c:v>126.25177181775101</c:v>
                </c:pt>
                <c:pt idx="97">
                  <c:v>129.84673016975853</c:v>
                </c:pt>
                <c:pt idx="98">
                  <c:v>139.07995571081076</c:v>
                </c:pt>
                <c:pt idx="99">
                  <c:v>148.66430138378698</c:v>
                </c:pt>
                <c:pt idx="100">
                  <c:v>157.78252406920151</c:v>
                </c:pt>
                <c:pt idx="101">
                  <c:v>164.20935291035585</c:v>
                </c:pt>
                <c:pt idx="102">
                  <c:v>163.91173577738752</c:v>
                </c:pt>
                <c:pt idx="103">
                  <c:v>166.77238601931253</c:v>
                </c:pt>
                <c:pt idx="104">
                  <c:v>162.89211407968764</c:v>
                </c:pt>
                <c:pt idx="105">
                  <c:v>157.24597512342859</c:v>
                </c:pt>
                <c:pt idx="106">
                  <c:v>150.84300282990478</c:v>
                </c:pt>
                <c:pt idx="107">
                  <c:v>146.66761556754994</c:v>
                </c:pt>
                <c:pt idx="108">
                  <c:v>146.78832791155315</c:v>
                </c:pt>
                <c:pt idx="109">
                  <c:v>142.3410028113199</c:v>
                </c:pt>
                <c:pt idx="110">
                  <c:v>139.02354882497121</c:v>
                </c:pt>
                <c:pt idx="111">
                  <c:v>133.84376516722455</c:v>
                </c:pt>
                <c:pt idx="112">
                  <c:v>129.48494160417502</c:v>
                </c:pt>
                <c:pt idx="113">
                  <c:v>123.8063416600726</c:v>
                </c:pt>
                <c:pt idx="114">
                  <c:v>116.09049976876126</c:v>
                </c:pt>
                <c:pt idx="115">
                  <c:v>111.54219982029856</c:v>
                </c:pt>
                <c:pt idx="116">
                  <c:v>107.49482482682112</c:v>
                </c:pt>
                <c:pt idx="117">
                  <c:v>105.51532108590003</c:v>
                </c:pt>
                <c:pt idx="118">
                  <c:v>103.88584740244191</c:v>
                </c:pt>
                <c:pt idx="119">
                  <c:v>104.20257657862437</c:v>
                </c:pt>
                <c:pt idx="120">
                  <c:v>103.45567900202074</c:v>
                </c:pt>
                <c:pt idx="121">
                  <c:v>103.45586663778863</c:v>
                </c:pt>
                <c:pt idx="122">
                  <c:v>103.94136971966145</c:v>
                </c:pt>
                <c:pt idx="123">
                  <c:v>102.33255384074333</c:v>
                </c:pt>
                <c:pt idx="124">
                  <c:v>100.68566577101861</c:v>
                </c:pt>
                <c:pt idx="125">
                  <c:v>97.968002919255142</c:v>
                </c:pt>
                <c:pt idx="126">
                  <c:v>94.034388811332761</c:v>
                </c:pt>
                <c:pt idx="127">
                  <c:v>91.208897938293916</c:v>
                </c:pt>
                <c:pt idx="128">
                  <c:v>87.9570003152281</c:v>
                </c:pt>
                <c:pt idx="129">
                  <c:v>84.986922680482365</c:v>
                </c:pt>
                <c:pt idx="130">
                  <c:v>83.311460363820387</c:v>
                </c:pt>
                <c:pt idx="131">
                  <c:v>81.991353386414602</c:v>
                </c:pt>
                <c:pt idx="132">
                  <c:v>80.727349503605112</c:v>
                </c:pt>
                <c:pt idx="133">
                  <c:v>79.991415216867622</c:v>
                </c:pt>
                <c:pt idx="134">
                  <c:v>79.567733652993212</c:v>
                </c:pt>
                <c:pt idx="135">
                  <c:v>78.80433306385261</c:v>
                </c:pt>
                <c:pt idx="136">
                  <c:v>78.204997616132232</c:v>
                </c:pt>
                <c:pt idx="137">
                  <c:v>77.078629036581475</c:v>
                </c:pt>
                <c:pt idx="138">
                  <c:v>75.492445605284388</c:v>
                </c:pt>
                <c:pt idx="139">
                  <c:v>74.690874539934953</c:v>
                </c:pt>
                <c:pt idx="140">
                  <c:v>73.214913719712911</c:v>
                </c:pt>
                <c:pt idx="141">
                  <c:v>70.273589032635755</c:v>
                </c:pt>
                <c:pt idx="142">
                  <c:v>68.262312301686848</c:v>
                </c:pt>
                <c:pt idx="143">
                  <c:v>69.806840592514448</c:v>
                </c:pt>
                <c:pt idx="144">
                  <c:v>70.644214349382807</c:v>
                </c:pt>
                <c:pt idx="145">
                  <c:v>71.077983569539953</c:v>
                </c:pt>
                <c:pt idx="146">
                  <c:v>70.640756490231851</c:v>
                </c:pt>
                <c:pt idx="147">
                  <c:v>70.252672112035356</c:v>
                </c:pt>
                <c:pt idx="148">
                  <c:v>69.070386286648827</c:v>
                </c:pt>
                <c:pt idx="149">
                  <c:v>62.909473962231253</c:v>
                </c:pt>
                <c:pt idx="150">
                  <c:v>56.399391130868267</c:v>
                </c:pt>
                <c:pt idx="151">
                  <c:v>50.743476351102615</c:v>
                </c:pt>
                <c:pt idx="152">
                  <c:v>45.70127081238067</c:v>
                </c:pt>
                <c:pt idx="153">
                  <c:v>42.26943674244292</c:v>
                </c:pt>
                <c:pt idx="154">
                  <c:v>39.515715657114754</c:v>
                </c:pt>
                <c:pt idx="155">
                  <c:v>37.653035732283435</c:v>
                </c:pt>
                <c:pt idx="156">
                  <c:v>36.081086707739239</c:v>
                </c:pt>
                <c:pt idx="157">
                  <c:v>34.540458560372613</c:v>
                </c:pt>
                <c:pt idx="158">
                  <c:v>34.481381885607227</c:v>
                </c:pt>
                <c:pt idx="159">
                  <c:v>33.726627731351321</c:v>
                </c:pt>
                <c:pt idx="160">
                  <c:v>33.370017912961302</c:v>
                </c:pt>
                <c:pt idx="161">
                  <c:v>32.517679756852644</c:v>
                </c:pt>
                <c:pt idx="162">
                  <c:v>32.416493148256556</c:v>
                </c:pt>
                <c:pt idx="163">
                  <c:v>32.900432598730369</c:v>
                </c:pt>
                <c:pt idx="164">
                  <c:v>32.783295162857115</c:v>
                </c:pt>
                <c:pt idx="165">
                  <c:v>33.270898871826546</c:v>
                </c:pt>
                <c:pt idx="166">
                  <c:v>33.328704090888628</c:v>
                </c:pt>
                <c:pt idx="167">
                  <c:v>33.418341271219816</c:v>
                </c:pt>
                <c:pt idx="168">
                  <c:v>33.828748944772187</c:v>
                </c:pt>
                <c:pt idx="169">
                  <c:v>33.756997027134631</c:v>
                </c:pt>
                <c:pt idx="170">
                  <c:v>34.37833946991644</c:v>
                </c:pt>
                <c:pt idx="171">
                  <c:v>34.520968565111758</c:v>
                </c:pt>
                <c:pt idx="172">
                  <c:v>34.718356925403874</c:v>
                </c:pt>
                <c:pt idx="173">
                  <c:v>35.111306431010433</c:v>
                </c:pt>
                <c:pt idx="174">
                  <c:v>35.267971575146873</c:v>
                </c:pt>
                <c:pt idx="175">
                  <c:v>35.144400912946303</c:v>
                </c:pt>
                <c:pt idx="176">
                  <c:v>34.595535019267516</c:v>
                </c:pt>
                <c:pt idx="177">
                  <c:v>34.300878063913387</c:v>
                </c:pt>
                <c:pt idx="178">
                  <c:v>34.228340756561714</c:v>
                </c:pt>
                <c:pt idx="179">
                  <c:v>34.519170835754728</c:v>
                </c:pt>
                <c:pt idx="180">
                  <c:v>34.786590225641838</c:v>
                </c:pt>
                <c:pt idx="181">
                  <c:v>35.174279675222145</c:v>
                </c:pt>
                <c:pt idx="182">
                  <c:v>35.59568816579425</c:v>
                </c:pt>
                <c:pt idx="183">
                  <c:v>35.956445628158086</c:v>
                </c:pt>
                <c:pt idx="184">
                  <c:v>36.218726478516238</c:v>
                </c:pt>
                <c:pt idx="185">
                  <c:v>36.045990777612666</c:v>
                </c:pt>
                <c:pt idx="186">
                  <c:v>35.045973443641714</c:v>
                </c:pt>
                <c:pt idx="187">
                  <c:v>34.620582607272262</c:v>
                </c:pt>
                <c:pt idx="188">
                  <c:v>33.70207782488329</c:v>
                </c:pt>
                <c:pt idx="189">
                  <c:v>32.787977122017573</c:v>
                </c:pt>
                <c:pt idx="190">
                  <c:v>32.322893279208458</c:v>
                </c:pt>
                <c:pt idx="191">
                  <c:v>32.171322892921808</c:v>
                </c:pt>
                <c:pt idx="192">
                  <c:v>32.281258689323053</c:v>
                </c:pt>
                <c:pt idx="193">
                  <c:v>32.3745574476389</c:v>
                </c:pt>
                <c:pt idx="194">
                  <c:v>32.888771482508417</c:v>
                </c:pt>
                <c:pt idx="195">
                  <c:v>32.961260540662643</c:v>
                </c:pt>
                <c:pt idx="196">
                  <c:v>32.772248777150899</c:v>
                </c:pt>
                <c:pt idx="197">
                  <c:v>32.367901738901075</c:v>
                </c:pt>
                <c:pt idx="198">
                  <c:v>31.711375802634333</c:v>
                </c:pt>
                <c:pt idx="199">
                  <c:v>31.224077671915467</c:v>
                </c:pt>
                <c:pt idx="200">
                  <c:v>30.57844354522236</c:v>
                </c:pt>
                <c:pt idx="201">
                  <c:v>30.764725655063273</c:v>
                </c:pt>
                <c:pt idx="202">
                  <c:v>31.046142673234279</c:v>
                </c:pt>
                <c:pt idx="203">
                  <c:v>31.340499411359797</c:v>
                </c:pt>
                <c:pt idx="204">
                  <c:v>32.259362488715048</c:v>
                </c:pt>
                <c:pt idx="205">
                  <c:v>33.047506874617135</c:v>
                </c:pt>
                <c:pt idx="206">
                  <c:v>33.767706561962328</c:v>
                </c:pt>
                <c:pt idx="207">
                  <c:v>33.538488027408405</c:v>
                </c:pt>
                <c:pt idx="208">
                  <c:v>33.026805288397966</c:v>
                </c:pt>
                <c:pt idx="209">
                  <c:v>32.711360076969981</c:v>
                </c:pt>
                <c:pt idx="210">
                  <c:v>31.798301199367828</c:v>
                </c:pt>
                <c:pt idx="211">
                  <c:v>31.297914133583802</c:v>
                </c:pt>
                <c:pt idx="212">
                  <c:v>30.661528663239899</c:v>
                </c:pt>
                <c:pt idx="213">
                  <c:v>30.565611045706646</c:v>
                </c:pt>
                <c:pt idx="214">
                  <c:v>30.648588943285393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50-4D5B-B5C9-5530EFD742DA}"/>
            </c:ext>
          </c:extLst>
        </c:ser>
        <c:ser>
          <c:idx val="2"/>
          <c:order val="2"/>
          <c:tx>
            <c:strRef>
              <c:f>Sheet3!$L$1</c:f>
              <c:strCache>
                <c:ptCount val="1"/>
                <c:pt idx="0">
                  <c:v>Napa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Sheet3!$A$2:$A$217</c:f>
              <c:numCache>
                <c:formatCode>mmm\-yy</c:formatCode>
                <c:ptCount val="216"/>
                <c:pt idx="0">
                  <c:v>37257</c:v>
                </c:pt>
                <c:pt idx="1">
                  <c:v>37288</c:v>
                </c:pt>
                <c:pt idx="2">
                  <c:v>37316</c:v>
                </c:pt>
                <c:pt idx="3">
                  <c:v>37347</c:v>
                </c:pt>
                <c:pt idx="4">
                  <c:v>37377</c:v>
                </c:pt>
                <c:pt idx="5">
                  <c:v>37408</c:v>
                </c:pt>
                <c:pt idx="6">
                  <c:v>37438</c:v>
                </c:pt>
                <c:pt idx="7">
                  <c:v>37469</c:v>
                </c:pt>
                <c:pt idx="8">
                  <c:v>37500</c:v>
                </c:pt>
                <c:pt idx="9">
                  <c:v>37530</c:v>
                </c:pt>
                <c:pt idx="10">
                  <c:v>37561</c:v>
                </c:pt>
                <c:pt idx="11">
                  <c:v>37591</c:v>
                </c:pt>
                <c:pt idx="12">
                  <c:v>37622</c:v>
                </c:pt>
                <c:pt idx="13">
                  <c:v>37653</c:v>
                </c:pt>
                <c:pt idx="14">
                  <c:v>37681</c:v>
                </c:pt>
                <c:pt idx="15">
                  <c:v>37712</c:v>
                </c:pt>
                <c:pt idx="16">
                  <c:v>37742</c:v>
                </c:pt>
                <c:pt idx="17">
                  <c:v>37773</c:v>
                </c:pt>
                <c:pt idx="18">
                  <c:v>37803</c:v>
                </c:pt>
                <c:pt idx="19">
                  <c:v>37834</c:v>
                </c:pt>
                <c:pt idx="20">
                  <c:v>37865</c:v>
                </c:pt>
                <c:pt idx="21">
                  <c:v>37895</c:v>
                </c:pt>
                <c:pt idx="22">
                  <c:v>37926</c:v>
                </c:pt>
                <c:pt idx="23">
                  <c:v>37956</c:v>
                </c:pt>
                <c:pt idx="24">
                  <c:v>37987</c:v>
                </c:pt>
                <c:pt idx="25">
                  <c:v>38018</c:v>
                </c:pt>
                <c:pt idx="26">
                  <c:v>38047</c:v>
                </c:pt>
                <c:pt idx="27">
                  <c:v>38078</c:v>
                </c:pt>
                <c:pt idx="28">
                  <c:v>38108</c:v>
                </c:pt>
                <c:pt idx="29">
                  <c:v>38139</c:v>
                </c:pt>
                <c:pt idx="30">
                  <c:v>38169</c:v>
                </c:pt>
                <c:pt idx="31">
                  <c:v>38200</c:v>
                </c:pt>
                <c:pt idx="32">
                  <c:v>38231</c:v>
                </c:pt>
                <c:pt idx="33">
                  <c:v>38261</c:v>
                </c:pt>
                <c:pt idx="34">
                  <c:v>38292</c:v>
                </c:pt>
                <c:pt idx="35">
                  <c:v>38322</c:v>
                </c:pt>
                <c:pt idx="36">
                  <c:v>38353</c:v>
                </c:pt>
                <c:pt idx="37">
                  <c:v>38384</c:v>
                </c:pt>
                <c:pt idx="38">
                  <c:v>38412</c:v>
                </c:pt>
                <c:pt idx="39">
                  <c:v>38443</c:v>
                </c:pt>
                <c:pt idx="40">
                  <c:v>38473</c:v>
                </c:pt>
                <c:pt idx="41">
                  <c:v>38504</c:v>
                </c:pt>
                <c:pt idx="42">
                  <c:v>38534</c:v>
                </c:pt>
                <c:pt idx="43">
                  <c:v>38565</c:v>
                </c:pt>
                <c:pt idx="44">
                  <c:v>38596</c:v>
                </c:pt>
                <c:pt idx="45">
                  <c:v>38626</c:v>
                </c:pt>
                <c:pt idx="46">
                  <c:v>38657</c:v>
                </c:pt>
                <c:pt idx="47">
                  <c:v>38687</c:v>
                </c:pt>
                <c:pt idx="48">
                  <c:v>38718</c:v>
                </c:pt>
                <c:pt idx="49">
                  <c:v>38749</c:v>
                </c:pt>
                <c:pt idx="50">
                  <c:v>38777</c:v>
                </c:pt>
                <c:pt idx="51">
                  <c:v>38808</c:v>
                </c:pt>
                <c:pt idx="52">
                  <c:v>38838</c:v>
                </c:pt>
                <c:pt idx="53">
                  <c:v>38869</c:v>
                </c:pt>
                <c:pt idx="54">
                  <c:v>38899</c:v>
                </c:pt>
                <c:pt idx="55">
                  <c:v>38930</c:v>
                </c:pt>
                <c:pt idx="56">
                  <c:v>38961</c:v>
                </c:pt>
                <c:pt idx="57">
                  <c:v>38991</c:v>
                </c:pt>
                <c:pt idx="58">
                  <c:v>39022</c:v>
                </c:pt>
                <c:pt idx="59">
                  <c:v>39052</c:v>
                </c:pt>
                <c:pt idx="60">
                  <c:v>39083</c:v>
                </c:pt>
                <c:pt idx="61">
                  <c:v>39114</c:v>
                </c:pt>
                <c:pt idx="62">
                  <c:v>39142</c:v>
                </c:pt>
                <c:pt idx="63">
                  <c:v>39173</c:v>
                </c:pt>
                <c:pt idx="64">
                  <c:v>39203</c:v>
                </c:pt>
                <c:pt idx="65">
                  <c:v>39234</c:v>
                </c:pt>
                <c:pt idx="66">
                  <c:v>39264</c:v>
                </c:pt>
                <c:pt idx="67">
                  <c:v>39295</c:v>
                </c:pt>
                <c:pt idx="68">
                  <c:v>39326</c:v>
                </c:pt>
                <c:pt idx="69">
                  <c:v>39356</c:v>
                </c:pt>
                <c:pt idx="70">
                  <c:v>39387</c:v>
                </c:pt>
                <c:pt idx="71">
                  <c:v>39417</c:v>
                </c:pt>
                <c:pt idx="72">
                  <c:v>39448</c:v>
                </c:pt>
                <c:pt idx="73">
                  <c:v>39479</c:v>
                </c:pt>
                <c:pt idx="74">
                  <c:v>39508</c:v>
                </c:pt>
                <c:pt idx="75">
                  <c:v>39539</c:v>
                </c:pt>
                <c:pt idx="76">
                  <c:v>39569</c:v>
                </c:pt>
                <c:pt idx="77">
                  <c:v>39600</c:v>
                </c:pt>
                <c:pt idx="78">
                  <c:v>39630</c:v>
                </c:pt>
                <c:pt idx="79">
                  <c:v>39661</c:v>
                </c:pt>
                <c:pt idx="80">
                  <c:v>39692</c:v>
                </c:pt>
                <c:pt idx="81">
                  <c:v>39722</c:v>
                </c:pt>
                <c:pt idx="82">
                  <c:v>39753</c:v>
                </c:pt>
                <c:pt idx="83">
                  <c:v>39783</c:v>
                </c:pt>
                <c:pt idx="84">
                  <c:v>39814</c:v>
                </c:pt>
                <c:pt idx="85">
                  <c:v>39845</c:v>
                </c:pt>
                <c:pt idx="86">
                  <c:v>39873</c:v>
                </c:pt>
                <c:pt idx="87">
                  <c:v>39904</c:v>
                </c:pt>
                <c:pt idx="88">
                  <c:v>39934</c:v>
                </c:pt>
                <c:pt idx="89">
                  <c:v>39965</c:v>
                </c:pt>
                <c:pt idx="90">
                  <c:v>39995</c:v>
                </c:pt>
                <c:pt idx="91">
                  <c:v>40026</c:v>
                </c:pt>
                <c:pt idx="92">
                  <c:v>40057</c:v>
                </c:pt>
                <c:pt idx="93">
                  <c:v>40087</c:v>
                </c:pt>
                <c:pt idx="94">
                  <c:v>40118</c:v>
                </c:pt>
                <c:pt idx="95">
                  <c:v>40148</c:v>
                </c:pt>
                <c:pt idx="96">
                  <c:v>40179</c:v>
                </c:pt>
                <c:pt idx="97">
                  <c:v>40210</c:v>
                </c:pt>
                <c:pt idx="98">
                  <c:v>40238</c:v>
                </c:pt>
                <c:pt idx="99">
                  <c:v>40269</c:v>
                </c:pt>
                <c:pt idx="100">
                  <c:v>40299</c:v>
                </c:pt>
                <c:pt idx="101">
                  <c:v>40330</c:v>
                </c:pt>
                <c:pt idx="102">
                  <c:v>40360</c:v>
                </c:pt>
                <c:pt idx="103">
                  <c:v>40391</c:v>
                </c:pt>
                <c:pt idx="104">
                  <c:v>40422</c:v>
                </c:pt>
                <c:pt idx="105">
                  <c:v>40452</c:v>
                </c:pt>
                <c:pt idx="106">
                  <c:v>40483</c:v>
                </c:pt>
                <c:pt idx="107">
                  <c:v>40513</c:v>
                </c:pt>
                <c:pt idx="108">
                  <c:v>40544</c:v>
                </c:pt>
                <c:pt idx="109">
                  <c:v>40575</c:v>
                </c:pt>
                <c:pt idx="110">
                  <c:v>40603</c:v>
                </c:pt>
                <c:pt idx="111">
                  <c:v>40634</c:v>
                </c:pt>
                <c:pt idx="112">
                  <c:v>40664</c:v>
                </c:pt>
                <c:pt idx="113">
                  <c:v>40695</c:v>
                </c:pt>
                <c:pt idx="114">
                  <c:v>40725</c:v>
                </c:pt>
                <c:pt idx="115">
                  <c:v>40756</c:v>
                </c:pt>
                <c:pt idx="116">
                  <c:v>40787</c:v>
                </c:pt>
                <c:pt idx="117">
                  <c:v>40817</c:v>
                </c:pt>
                <c:pt idx="118">
                  <c:v>40848</c:v>
                </c:pt>
                <c:pt idx="119">
                  <c:v>40878</c:v>
                </c:pt>
                <c:pt idx="120">
                  <c:v>40909</c:v>
                </c:pt>
                <c:pt idx="121">
                  <c:v>40940</c:v>
                </c:pt>
                <c:pt idx="122">
                  <c:v>40969</c:v>
                </c:pt>
                <c:pt idx="123">
                  <c:v>41000</c:v>
                </c:pt>
                <c:pt idx="124">
                  <c:v>41030</c:v>
                </c:pt>
                <c:pt idx="125">
                  <c:v>41061</c:v>
                </c:pt>
                <c:pt idx="126">
                  <c:v>41091</c:v>
                </c:pt>
                <c:pt idx="127">
                  <c:v>41122</c:v>
                </c:pt>
                <c:pt idx="128">
                  <c:v>41153</c:v>
                </c:pt>
                <c:pt idx="129">
                  <c:v>41183</c:v>
                </c:pt>
                <c:pt idx="130">
                  <c:v>41214</c:v>
                </c:pt>
                <c:pt idx="131">
                  <c:v>41244</c:v>
                </c:pt>
                <c:pt idx="132">
                  <c:v>41275</c:v>
                </c:pt>
                <c:pt idx="133">
                  <c:v>41306</c:v>
                </c:pt>
                <c:pt idx="134">
                  <c:v>41334</c:v>
                </c:pt>
                <c:pt idx="135">
                  <c:v>41365</c:v>
                </c:pt>
                <c:pt idx="136">
                  <c:v>41395</c:v>
                </c:pt>
                <c:pt idx="137">
                  <c:v>41426</c:v>
                </c:pt>
                <c:pt idx="138">
                  <c:v>41456</c:v>
                </c:pt>
                <c:pt idx="139">
                  <c:v>41487</c:v>
                </c:pt>
                <c:pt idx="140">
                  <c:v>41518</c:v>
                </c:pt>
                <c:pt idx="141">
                  <c:v>41548</c:v>
                </c:pt>
                <c:pt idx="142">
                  <c:v>41579</c:v>
                </c:pt>
                <c:pt idx="143">
                  <c:v>41609</c:v>
                </c:pt>
                <c:pt idx="144">
                  <c:v>41640</c:v>
                </c:pt>
                <c:pt idx="145">
                  <c:v>41671</c:v>
                </c:pt>
                <c:pt idx="146">
                  <c:v>41699</c:v>
                </c:pt>
                <c:pt idx="147">
                  <c:v>41730</c:v>
                </c:pt>
                <c:pt idx="148">
                  <c:v>41760</c:v>
                </c:pt>
                <c:pt idx="149">
                  <c:v>41791</c:v>
                </c:pt>
                <c:pt idx="150">
                  <c:v>41821</c:v>
                </c:pt>
                <c:pt idx="151">
                  <c:v>41852</c:v>
                </c:pt>
                <c:pt idx="152">
                  <c:v>41883</c:v>
                </c:pt>
                <c:pt idx="153">
                  <c:v>41913</c:v>
                </c:pt>
                <c:pt idx="154">
                  <c:v>41944</c:v>
                </c:pt>
                <c:pt idx="155">
                  <c:v>41974</c:v>
                </c:pt>
                <c:pt idx="156">
                  <c:v>42005</c:v>
                </c:pt>
                <c:pt idx="157">
                  <c:v>42036</c:v>
                </c:pt>
                <c:pt idx="158">
                  <c:v>42064</c:v>
                </c:pt>
                <c:pt idx="159">
                  <c:v>42095</c:v>
                </c:pt>
                <c:pt idx="160">
                  <c:v>42125</c:v>
                </c:pt>
                <c:pt idx="161">
                  <c:v>42156</c:v>
                </c:pt>
                <c:pt idx="162">
                  <c:v>42186</c:v>
                </c:pt>
                <c:pt idx="163">
                  <c:v>42217</c:v>
                </c:pt>
                <c:pt idx="164">
                  <c:v>42248</c:v>
                </c:pt>
                <c:pt idx="165">
                  <c:v>42278</c:v>
                </c:pt>
                <c:pt idx="166">
                  <c:v>42309</c:v>
                </c:pt>
                <c:pt idx="167">
                  <c:v>42339</c:v>
                </c:pt>
                <c:pt idx="168">
                  <c:v>42370</c:v>
                </c:pt>
                <c:pt idx="169">
                  <c:v>42401</c:v>
                </c:pt>
                <c:pt idx="170">
                  <c:v>42430</c:v>
                </c:pt>
                <c:pt idx="171">
                  <c:v>42461</c:v>
                </c:pt>
                <c:pt idx="172">
                  <c:v>42491</c:v>
                </c:pt>
                <c:pt idx="173">
                  <c:v>42522</c:v>
                </c:pt>
                <c:pt idx="174">
                  <c:v>42552</c:v>
                </c:pt>
                <c:pt idx="175">
                  <c:v>42583</c:v>
                </c:pt>
                <c:pt idx="176">
                  <c:v>42614</c:v>
                </c:pt>
                <c:pt idx="177">
                  <c:v>42644</c:v>
                </c:pt>
                <c:pt idx="178">
                  <c:v>42675</c:v>
                </c:pt>
                <c:pt idx="179">
                  <c:v>42705</c:v>
                </c:pt>
                <c:pt idx="180">
                  <c:v>42736</c:v>
                </c:pt>
                <c:pt idx="181">
                  <c:v>42767</c:v>
                </c:pt>
                <c:pt idx="182">
                  <c:v>42795</c:v>
                </c:pt>
                <c:pt idx="183">
                  <c:v>42826</c:v>
                </c:pt>
                <c:pt idx="184">
                  <c:v>42856</c:v>
                </c:pt>
                <c:pt idx="185">
                  <c:v>42887</c:v>
                </c:pt>
                <c:pt idx="186">
                  <c:v>42917</c:v>
                </c:pt>
                <c:pt idx="187">
                  <c:v>42948</c:v>
                </c:pt>
                <c:pt idx="188">
                  <c:v>42979</c:v>
                </c:pt>
                <c:pt idx="189">
                  <c:v>43009</c:v>
                </c:pt>
                <c:pt idx="190">
                  <c:v>43040</c:v>
                </c:pt>
                <c:pt idx="191">
                  <c:v>43070</c:v>
                </c:pt>
                <c:pt idx="192">
                  <c:v>43101</c:v>
                </c:pt>
                <c:pt idx="193">
                  <c:v>43132</c:v>
                </c:pt>
                <c:pt idx="194">
                  <c:v>43160</c:v>
                </c:pt>
                <c:pt idx="195">
                  <c:v>43191</c:v>
                </c:pt>
                <c:pt idx="196">
                  <c:v>43221</c:v>
                </c:pt>
                <c:pt idx="197">
                  <c:v>43252</c:v>
                </c:pt>
                <c:pt idx="198">
                  <c:v>43282</c:v>
                </c:pt>
                <c:pt idx="199">
                  <c:v>43313</c:v>
                </c:pt>
                <c:pt idx="200">
                  <c:v>43344</c:v>
                </c:pt>
                <c:pt idx="201">
                  <c:v>43374</c:v>
                </c:pt>
                <c:pt idx="202">
                  <c:v>43405</c:v>
                </c:pt>
                <c:pt idx="203">
                  <c:v>43435</c:v>
                </c:pt>
                <c:pt idx="204">
                  <c:v>43466</c:v>
                </c:pt>
                <c:pt idx="205">
                  <c:v>43497</c:v>
                </c:pt>
                <c:pt idx="206">
                  <c:v>43525</c:v>
                </c:pt>
                <c:pt idx="207">
                  <c:v>43556</c:v>
                </c:pt>
                <c:pt idx="208">
                  <c:v>43586</c:v>
                </c:pt>
                <c:pt idx="209">
                  <c:v>43617</c:v>
                </c:pt>
                <c:pt idx="210">
                  <c:v>43647</c:v>
                </c:pt>
                <c:pt idx="211">
                  <c:v>43678</c:v>
                </c:pt>
                <c:pt idx="212">
                  <c:v>43709</c:v>
                </c:pt>
                <c:pt idx="213">
                  <c:v>43739</c:v>
                </c:pt>
                <c:pt idx="214">
                  <c:v>43770</c:v>
                </c:pt>
                <c:pt idx="215">
                  <c:v>43800</c:v>
                </c:pt>
              </c:numCache>
            </c:numRef>
          </c:cat>
          <c:val>
            <c:numRef>
              <c:f>Sheet3!$L$2:$L$216</c:f>
              <c:numCache>
                <c:formatCode>General</c:formatCode>
                <c:ptCount val="215"/>
                <c:pt idx="0">
                  <c:v>100</c:v>
                </c:pt>
                <c:pt idx="1">
                  <c:v>78.437860468466653</c:v>
                </c:pt>
                <c:pt idx="2">
                  <c:v>78.119358440352414</c:v>
                </c:pt>
                <c:pt idx="3">
                  <c:v>73.739984756290468</c:v>
                </c:pt>
                <c:pt idx="4">
                  <c:v>59.657259889672929</c:v>
                </c:pt>
                <c:pt idx="5">
                  <c:v>75.72492307572503</c:v>
                </c:pt>
                <c:pt idx="6">
                  <c:v>71.695818882147435</c:v>
                </c:pt>
                <c:pt idx="7">
                  <c:v>70.525940426233319</c:v>
                </c:pt>
                <c:pt idx="8">
                  <c:v>69.603468868665601</c:v>
                </c:pt>
                <c:pt idx="9">
                  <c:v>74.794320241848695</c:v>
                </c:pt>
                <c:pt idx="10">
                  <c:v>86.854690263591564</c:v>
                </c:pt>
                <c:pt idx="11">
                  <c:v>95.023452859201413</c:v>
                </c:pt>
                <c:pt idx="12">
                  <c:v>102.11452120702404</c:v>
                </c:pt>
                <c:pt idx="13">
                  <c:v>105.92658262184665</c:v>
                </c:pt>
                <c:pt idx="14">
                  <c:v>108.54963144811671</c:v>
                </c:pt>
                <c:pt idx="15">
                  <c:v>104.57600877632727</c:v>
                </c:pt>
                <c:pt idx="16">
                  <c:v>94.06294665642632</c:v>
                </c:pt>
                <c:pt idx="17">
                  <c:v>87.597035880473484</c:v>
                </c:pt>
                <c:pt idx="18">
                  <c:v>82.548343941955807</c:v>
                </c:pt>
                <c:pt idx="19">
                  <c:v>80.32751586912994</c:v>
                </c:pt>
                <c:pt idx="20">
                  <c:v>77.982961634068559</c:v>
                </c:pt>
                <c:pt idx="21">
                  <c:v>82.440875465252745</c:v>
                </c:pt>
                <c:pt idx="22">
                  <c:v>91.2577098678846</c:v>
                </c:pt>
                <c:pt idx="23">
                  <c:v>98.161723168653907</c:v>
                </c:pt>
                <c:pt idx="24">
                  <c:v>102.17413163906866</c:v>
                </c:pt>
                <c:pt idx="25">
                  <c:v>102.26500660138933</c:v>
                </c:pt>
                <c:pt idx="26">
                  <c:v>103.2943333829776</c:v>
                </c:pt>
                <c:pt idx="27">
                  <c:v>97.257631345583462</c:v>
                </c:pt>
                <c:pt idx="28">
                  <c:v>85.488287036000528</c:v>
                </c:pt>
                <c:pt idx="29">
                  <c:v>75.036034273362091</c:v>
                </c:pt>
                <c:pt idx="30">
                  <c:v>67.186983987615548</c:v>
                </c:pt>
                <c:pt idx="31">
                  <c:v>64.376541040719005</c:v>
                </c:pt>
                <c:pt idx="32">
                  <c:v>60.157335005014723</c:v>
                </c:pt>
                <c:pt idx="33">
                  <c:v>63.666772444642604</c:v>
                </c:pt>
                <c:pt idx="34">
                  <c:v>73.846478193675594</c:v>
                </c:pt>
                <c:pt idx="35">
                  <c:v>83.422233881594209</c:v>
                </c:pt>
                <c:pt idx="36">
                  <c:v>90.750473648467349</c:v>
                </c:pt>
                <c:pt idx="37">
                  <c:v>93.359639926578396</c:v>
                </c:pt>
                <c:pt idx="38">
                  <c:v>97.43592726239136</c:v>
                </c:pt>
                <c:pt idx="39">
                  <c:v>93.826495565923523</c:v>
                </c:pt>
                <c:pt idx="40">
                  <c:v>83.616656072645469</c:v>
                </c:pt>
                <c:pt idx="41">
                  <c:v>74.175389293776249</c:v>
                </c:pt>
                <c:pt idx="42">
                  <c:v>66.133316915034001</c:v>
                </c:pt>
                <c:pt idx="43">
                  <c:v>61.486698095055459</c:v>
                </c:pt>
                <c:pt idx="44">
                  <c:v>56.557871098179803</c:v>
                </c:pt>
                <c:pt idx="45">
                  <c:v>57.04796706735754</c:v>
                </c:pt>
                <c:pt idx="46">
                  <c:v>60.929361727257017</c:v>
                </c:pt>
                <c:pt idx="47">
                  <c:v>65.005295388242502</c:v>
                </c:pt>
                <c:pt idx="48">
                  <c:v>68.653016440687921</c:v>
                </c:pt>
                <c:pt idx="49">
                  <c:v>70.849913057642198</c:v>
                </c:pt>
                <c:pt idx="50">
                  <c:v>72.266551089626731</c:v>
                </c:pt>
                <c:pt idx="51">
                  <c:v>70.715318695089152</c:v>
                </c:pt>
                <c:pt idx="52">
                  <c:v>67.444574449686854</c:v>
                </c:pt>
                <c:pt idx="53">
                  <c:v>63.27106385063631</c:v>
                </c:pt>
                <c:pt idx="54">
                  <c:v>59.017606516961628</c:v>
                </c:pt>
                <c:pt idx="55">
                  <c:v>56.214597230888344</c:v>
                </c:pt>
                <c:pt idx="56">
                  <c:v>54.486754553238939</c:v>
                </c:pt>
                <c:pt idx="57">
                  <c:v>54.646659379018395</c:v>
                </c:pt>
                <c:pt idx="58">
                  <c:v>61.503638794818961</c:v>
                </c:pt>
                <c:pt idx="59">
                  <c:v>69.513925865213537</c:v>
                </c:pt>
                <c:pt idx="60">
                  <c:v>77.248977668841604</c:v>
                </c:pt>
                <c:pt idx="61">
                  <c:v>82.076991116272382</c:v>
                </c:pt>
                <c:pt idx="62">
                  <c:v>87.149783236267439</c:v>
                </c:pt>
                <c:pt idx="63">
                  <c:v>87.901089156232445</c:v>
                </c:pt>
                <c:pt idx="64">
                  <c:v>80.341002561060023</c:v>
                </c:pt>
                <c:pt idx="65">
                  <c:v>72.206682702088671</c:v>
                </c:pt>
                <c:pt idx="66">
                  <c:v>65.662139304402729</c:v>
                </c:pt>
                <c:pt idx="67">
                  <c:v>63.463252049772748</c:v>
                </c:pt>
                <c:pt idx="68">
                  <c:v>59.421587532735195</c:v>
                </c:pt>
                <c:pt idx="69">
                  <c:v>59.391195832996701</c:v>
                </c:pt>
                <c:pt idx="70">
                  <c:v>67.525351833447061</c:v>
                </c:pt>
                <c:pt idx="71">
                  <c:v>73.295274352702066</c:v>
                </c:pt>
                <c:pt idx="72">
                  <c:v>77.922058179833599</c:v>
                </c:pt>
                <c:pt idx="73">
                  <c:v>79.552062719201331</c:v>
                </c:pt>
                <c:pt idx="74">
                  <c:v>82.337412599325035</c:v>
                </c:pt>
                <c:pt idx="75">
                  <c:v>80.918493526939471</c:v>
                </c:pt>
                <c:pt idx="76">
                  <c:v>72.975169431333072</c:v>
                </c:pt>
                <c:pt idx="77">
                  <c:v>67.507875754357585</c:v>
                </c:pt>
                <c:pt idx="78">
                  <c:v>62.632421209198007</c:v>
                </c:pt>
                <c:pt idx="79">
                  <c:v>63.54463457440751</c:v>
                </c:pt>
                <c:pt idx="80">
                  <c:v>64.116409960391664</c:v>
                </c:pt>
                <c:pt idx="81">
                  <c:v>72.398883880117864</c:v>
                </c:pt>
                <c:pt idx="82">
                  <c:v>86.169909280784395</c:v>
                </c:pt>
                <c:pt idx="83">
                  <c:v>98.17906783645428</c:v>
                </c:pt>
                <c:pt idx="84">
                  <c:v>111.72889883504702</c:v>
                </c:pt>
                <c:pt idx="85">
                  <c:v>119.18478114504336</c:v>
                </c:pt>
                <c:pt idx="86">
                  <c:v>127.9068420504444</c:v>
                </c:pt>
                <c:pt idx="87">
                  <c:v>130.26614517475593</c:v>
                </c:pt>
                <c:pt idx="88">
                  <c:v>125.17713755062985</c:v>
                </c:pt>
                <c:pt idx="89">
                  <c:v>124.74086829441451</c:v>
                </c:pt>
                <c:pt idx="90">
                  <c:v>126.92213345741155</c:v>
                </c:pt>
                <c:pt idx="91">
                  <c:v>130.75061479392599</c:v>
                </c:pt>
                <c:pt idx="92">
                  <c:v>131.28031585433399</c:v>
                </c:pt>
                <c:pt idx="93">
                  <c:v>144.79515575806954</c:v>
                </c:pt>
                <c:pt idx="94">
                  <c:v>163.85977020221443</c:v>
                </c:pt>
                <c:pt idx="95">
                  <c:v>175.39148396441578</c:v>
                </c:pt>
                <c:pt idx="96">
                  <c:v>186.35579298276696</c:v>
                </c:pt>
                <c:pt idx="97">
                  <c:v>191.50625566406993</c:v>
                </c:pt>
                <c:pt idx="98">
                  <c:v>202.67011515847071</c:v>
                </c:pt>
                <c:pt idx="99">
                  <c:v>201.93129168860912</c:v>
                </c:pt>
                <c:pt idx="100">
                  <c:v>194.12122675196392</c:v>
                </c:pt>
                <c:pt idx="101">
                  <c:v>192.66491386720062</c:v>
                </c:pt>
                <c:pt idx="102">
                  <c:v>189.66252283068354</c:v>
                </c:pt>
                <c:pt idx="103">
                  <c:v>193.52805890600266</c:v>
                </c:pt>
                <c:pt idx="104">
                  <c:v>190.7291606842083</c:v>
                </c:pt>
                <c:pt idx="105">
                  <c:v>198.18159223109438</c:v>
                </c:pt>
                <c:pt idx="106">
                  <c:v>212.66871343805352</c:v>
                </c:pt>
                <c:pt idx="107">
                  <c:v>220.81475323717922</c:v>
                </c:pt>
                <c:pt idx="108">
                  <c:v>228.73838348539726</c:v>
                </c:pt>
                <c:pt idx="109">
                  <c:v>226.15199840878776</c:v>
                </c:pt>
                <c:pt idx="110">
                  <c:v>226.85076577089598</c:v>
                </c:pt>
                <c:pt idx="111">
                  <c:v>215.39407000879649</c:v>
                </c:pt>
                <c:pt idx="112">
                  <c:v>195.81270094976293</c:v>
                </c:pt>
                <c:pt idx="113">
                  <c:v>183.02940011233233</c:v>
                </c:pt>
                <c:pt idx="114">
                  <c:v>173.36057927394131</c:v>
                </c:pt>
                <c:pt idx="115">
                  <c:v>169.19287835175851</c:v>
                </c:pt>
                <c:pt idx="116">
                  <c:v>163.90297369145992</c:v>
                </c:pt>
                <c:pt idx="117">
                  <c:v>170.20276599672866</c:v>
                </c:pt>
                <c:pt idx="118">
                  <c:v>182.53479073320037</c:v>
                </c:pt>
                <c:pt idx="119">
                  <c:v>190.94920158718881</c:v>
                </c:pt>
                <c:pt idx="120">
                  <c:v>193.45414411178464</c:v>
                </c:pt>
                <c:pt idx="121">
                  <c:v>194.24353659252799</c:v>
                </c:pt>
                <c:pt idx="122">
                  <c:v>195.90708994729599</c:v>
                </c:pt>
                <c:pt idx="123">
                  <c:v>186.05679174101141</c:v>
                </c:pt>
                <c:pt idx="124">
                  <c:v>171.12417004036763</c:v>
                </c:pt>
                <c:pt idx="125">
                  <c:v>160.34341501275014</c:v>
                </c:pt>
                <c:pt idx="126">
                  <c:v>151.16657532770893</c:v>
                </c:pt>
                <c:pt idx="127">
                  <c:v>145.87185225347648</c:v>
                </c:pt>
                <c:pt idx="128">
                  <c:v>139.32012341629115</c:v>
                </c:pt>
                <c:pt idx="129">
                  <c:v>140.17651943086258</c:v>
                </c:pt>
                <c:pt idx="130">
                  <c:v>147.68578230438297</c:v>
                </c:pt>
                <c:pt idx="131">
                  <c:v>150.84909538739885</c:v>
                </c:pt>
                <c:pt idx="132">
                  <c:v>153.58363452476326</c:v>
                </c:pt>
                <c:pt idx="133">
                  <c:v>154.35806883161086</c:v>
                </c:pt>
                <c:pt idx="134">
                  <c:v>155.55399268055345</c:v>
                </c:pt>
                <c:pt idx="135">
                  <c:v>148.56627038862376</c:v>
                </c:pt>
                <c:pt idx="136">
                  <c:v>135.66072460509284</c:v>
                </c:pt>
                <c:pt idx="137">
                  <c:v>126.22735710482438</c:v>
                </c:pt>
                <c:pt idx="138">
                  <c:v>117.12058721702365</c:v>
                </c:pt>
                <c:pt idx="139">
                  <c:v>111.79789462891236</c:v>
                </c:pt>
                <c:pt idx="140">
                  <c:v>106.17409172897348</c:v>
                </c:pt>
                <c:pt idx="141">
                  <c:v>105.84384380291942</c:v>
                </c:pt>
                <c:pt idx="142">
                  <c:v>116.24425237846326</c:v>
                </c:pt>
                <c:pt idx="143">
                  <c:v>122.78840478700504</c:v>
                </c:pt>
                <c:pt idx="144">
                  <c:v>126.51769493566849</c:v>
                </c:pt>
                <c:pt idx="145">
                  <c:v>128.73007699403652</c:v>
                </c:pt>
                <c:pt idx="146">
                  <c:v>130.79166054225163</c:v>
                </c:pt>
                <c:pt idx="147">
                  <c:v>126.57882876524977</c:v>
                </c:pt>
                <c:pt idx="148">
                  <c:v>112.25952626392512</c:v>
                </c:pt>
                <c:pt idx="149">
                  <c:v>99.97474956415256</c:v>
                </c:pt>
                <c:pt idx="150">
                  <c:v>90.242027147301016</c:v>
                </c:pt>
                <c:pt idx="151">
                  <c:v>81.568718207796607</c:v>
                </c:pt>
                <c:pt idx="152">
                  <c:v>72.590160312038549</c:v>
                </c:pt>
                <c:pt idx="153">
                  <c:v>70.935724629428279</c:v>
                </c:pt>
                <c:pt idx="154">
                  <c:v>76.566680521634694</c:v>
                </c:pt>
                <c:pt idx="155">
                  <c:v>81.040483762269517</c:v>
                </c:pt>
                <c:pt idx="156">
                  <c:v>84.075156549782008</c:v>
                </c:pt>
                <c:pt idx="157">
                  <c:v>85.246029513353179</c:v>
                </c:pt>
                <c:pt idx="158">
                  <c:v>87.869107542131914</c:v>
                </c:pt>
                <c:pt idx="159">
                  <c:v>84.278315158016397</c:v>
                </c:pt>
                <c:pt idx="160">
                  <c:v>74.387741825163289</c:v>
                </c:pt>
                <c:pt idx="161">
                  <c:v>65.535695686497448</c:v>
                </c:pt>
                <c:pt idx="162">
                  <c:v>57.406066074894049</c:v>
                </c:pt>
                <c:pt idx="163">
                  <c:v>52.731179226503414</c:v>
                </c:pt>
                <c:pt idx="164">
                  <c:v>48.145238352498289</c:v>
                </c:pt>
                <c:pt idx="165">
                  <c:v>49.333694471024131</c:v>
                </c:pt>
                <c:pt idx="166">
                  <c:v>56.982014823842356</c:v>
                </c:pt>
                <c:pt idx="167">
                  <c:v>63.20710224479685</c:v>
                </c:pt>
                <c:pt idx="168">
                  <c:v>69.510987768366988</c:v>
                </c:pt>
                <c:pt idx="169">
                  <c:v>73.059503031707123</c:v>
                </c:pt>
                <c:pt idx="170">
                  <c:v>76.646901435368193</c:v>
                </c:pt>
                <c:pt idx="171">
                  <c:v>75.558859765335143</c:v>
                </c:pt>
                <c:pt idx="172">
                  <c:v>68.033702615279338</c:v>
                </c:pt>
                <c:pt idx="173">
                  <c:v>62.046787610478773</c:v>
                </c:pt>
                <c:pt idx="174">
                  <c:v>56.378966795774197</c:v>
                </c:pt>
                <c:pt idx="175">
                  <c:v>52.40125901749132</c:v>
                </c:pt>
                <c:pt idx="176">
                  <c:v>48.736306862557093</c:v>
                </c:pt>
                <c:pt idx="177">
                  <c:v>48.243379872398023</c:v>
                </c:pt>
                <c:pt idx="178">
                  <c:v>54.254974241764977</c:v>
                </c:pt>
                <c:pt idx="179">
                  <c:v>59.773023501205572</c:v>
                </c:pt>
                <c:pt idx="180">
                  <c:v>64.149431508273864</c:v>
                </c:pt>
                <c:pt idx="181">
                  <c:v>67.27371381606379</c:v>
                </c:pt>
                <c:pt idx="182">
                  <c:v>70.539355734253277</c:v>
                </c:pt>
                <c:pt idx="183">
                  <c:v>70.16499092937633</c:v>
                </c:pt>
                <c:pt idx="184">
                  <c:v>63.724635593250589</c:v>
                </c:pt>
                <c:pt idx="185">
                  <c:v>57.734526158471631</c:v>
                </c:pt>
                <c:pt idx="186">
                  <c:v>52.528246126530576</c:v>
                </c:pt>
                <c:pt idx="187">
                  <c:v>49.383105115727915</c:v>
                </c:pt>
                <c:pt idx="188">
                  <c:v>45.259316654807215</c:v>
                </c:pt>
                <c:pt idx="189">
                  <c:v>44.77419484627638</c:v>
                </c:pt>
                <c:pt idx="190">
                  <c:v>62.555750022631948</c:v>
                </c:pt>
                <c:pt idx="191">
                  <c:v>77.021013151836499</c:v>
                </c:pt>
                <c:pt idx="192">
                  <c:v>87.274200524541939</c:v>
                </c:pt>
                <c:pt idx="193">
                  <c:v>92.406247779392544</c:v>
                </c:pt>
                <c:pt idx="194">
                  <c:v>96.643578838823913</c:v>
                </c:pt>
                <c:pt idx="195">
                  <c:v>97.489888631366028</c:v>
                </c:pt>
                <c:pt idx="196">
                  <c:v>80.11253673432239</c:v>
                </c:pt>
                <c:pt idx="197">
                  <c:v>65.959716112678862</c:v>
                </c:pt>
                <c:pt idx="198">
                  <c:v>55.155542295453465</c:v>
                </c:pt>
                <c:pt idx="199">
                  <c:v>49.332810283955453</c:v>
                </c:pt>
                <c:pt idx="200">
                  <c:v>45.046383317969571</c:v>
                </c:pt>
                <c:pt idx="201">
                  <c:v>44.065461316896872</c:v>
                </c:pt>
                <c:pt idx="202">
                  <c:v>46.59455269381786</c:v>
                </c:pt>
                <c:pt idx="203">
                  <c:v>50.18227881452092</c:v>
                </c:pt>
                <c:pt idx="204">
                  <c:v>53.718941104056007</c:v>
                </c:pt>
                <c:pt idx="205">
                  <c:v>56.386969905516906</c:v>
                </c:pt>
                <c:pt idx="206">
                  <c:v>59.575877365038167</c:v>
                </c:pt>
                <c:pt idx="207">
                  <c:v>59.093794239772713</c:v>
                </c:pt>
                <c:pt idx="208">
                  <c:v>55.538844690351198</c:v>
                </c:pt>
                <c:pt idx="209">
                  <c:v>51.673697981814612</c:v>
                </c:pt>
                <c:pt idx="210">
                  <c:v>48.41742682419148</c:v>
                </c:pt>
                <c:pt idx="211">
                  <c:v>45.929608326219281</c:v>
                </c:pt>
                <c:pt idx="212">
                  <c:v>42.485404423920492</c:v>
                </c:pt>
                <c:pt idx="213">
                  <c:v>43.416675670773515</c:v>
                </c:pt>
                <c:pt idx="214">
                  <c:v>47.091142976455963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50-4D5B-B5C9-5530EFD742DA}"/>
            </c:ext>
          </c:extLst>
        </c:ser>
        <c:ser>
          <c:idx val="3"/>
          <c:order val="3"/>
          <c:tx>
            <c:strRef>
              <c:f>Sheet3!$M$1</c:f>
              <c:strCache>
                <c:ptCount val="1"/>
                <c:pt idx="0">
                  <c:v>Sonoma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Sheet3!$A$2:$A$217</c:f>
              <c:numCache>
                <c:formatCode>mmm\-yy</c:formatCode>
                <c:ptCount val="216"/>
                <c:pt idx="0">
                  <c:v>37257</c:v>
                </c:pt>
                <c:pt idx="1">
                  <c:v>37288</c:v>
                </c:pt>
                <c:pt idx="2">
                  <c:v>37316</c:v>
                </c:pt>
                <c:pt idx="3">
                  <c:v>37347</c:v>
                </c:pt>
                <c:pt idx="4">
                  <c:v>37377</c:v>
                </c:pt>
                <c:pt idx="5">
                  <c:v>37408</c:v>
                </c:pt>
                <c:pt idx="6">
                  <c:v>37438</c:v>
                </c:pt>
                <c:pt idx="7">
                  <c:v>37469</c:v>
                </c:pt>
                <c:pt idx="8">
                  <c:v>37500</c:v>
                </c:pt>
                <c:pt idx="9">
                  <c:v>37530</c:v>
                </c:pt>
                <c:pt idx="10">
                  <c:v>37561</c:v>
                </c:pt>
                <c:pt idx="11">
                  <c:v>37591</c:v>
                </c:pt>
                <c:pt idx="12">
                  <c:v>37622</c:v>
                </c:pt>
                <c:pt idx="13">
                  <c:v>37653</c:v>
                </c:pt>
                <c:pt idx="14">
                  <c:v>37681</c:v>
                </c:pt>
                <c:pt idx="15">
                  <c:v>37712</c:v>
                </c:pt>
                <c:pt idx="16">
                  <c:v>37742</c:v>
                </c:pt>
                <c:pt idx="17">
                  <c:v>37773</c:v>
                </c:pt>
                <c:pt idx="18">
                  <c:v>37803</c:v>
                </c:pt>
                <c:pt idx="19">
                  <c:v>37834</c:v>
                </c:pt>
                <c:pt idx="20">
                  <c:v>37865</c:v>
                </c:pt>
                <c:pt idx="21">
                  <c:v>37895</c:v>
                </c:pt>
                <c:pt idx="22">
                  <c:v>37926</c:v>
                </c:pt>
                <c:pt idx="23">
                  <c:v>37956</c:v>
                </c:pt>
                <c:pt idx="24">
                  <c:v>37987</c:v>
                </c:pt>
                <c:pt idx="25">
                  <c:v>38018</c:v>
                </c:pt>
                <c:pt idx="26">
                  <c:v>38047</c:v>
                </c:pt>
                <c:pt idx="27">
                  <c:v>38078</c:v>
                </c:pt>
                <c:pt idx="28">
                  <c:v>38108</c:v>
                </c:pt>
                <c:pt idx="29">
                  <c:v>38139</c:v>
                </c:pt>
                <c:pt idx="30">
                  <c:v>38169</c:v>
                </c:pt>
                <c:pt idx="31">
                  <c:v>38200</c:v>
                </c:pt>
                <c:pt idx="32">
                  <c:v>38231</c:v>
                </c:pt>
                <c:pt idx="33">
                  <c:v>38261</c:v>
                </c:pt>
                <c:pt idx="34">
                  <c:v>38292</c:v>
                </c:pt>
                <c:pt idx="35">
                  <c:v>38322</c:v>
                </c:pt>
                <c:pt idx="36">
                  <c:v>38353</c:v>
                </c:pt>
                <c:pt idx="37">
                  <c:v>38384</c:v>
                </c:pt>
                <c:pt idx="38">
                  <c:v>38412</c:v>
                </c:pt>
                <c:pt idx="39">
                  <c:v>38443</c:v>
                </c:pt>
                <c:pt idx="40">
                  <c:v>38473</c:v>
                </c:pt>
                <c:pt idx="41">
                  <c:v>38504</c:v>
                </c:pt>
                <c:pt idx="42">
                  <c:v>38534</c:v>
                </c:pt>
                <c:pt idx="43">
                  <c:v>38565</c:v>
                </c:pt>
                <c:pt idx="44">
                  <c:v>38596</c:v>
                </c:pt>
                <c:pt idx="45">
                  <c:v>38626</c:v>
                </c:pt>
                <c:pt idx="46">
                  <c:v>38657</c:v>
                </c:pt>
                <c:pt idx="47">
                  <c:v>38687</c:v>
                </c:pt>
                <c:pt idx="48">
                  <c:v>38718</c:v>
                </c:pt>
                <c:pt idx="49">
                  <c:v>38749</c:v>
                </c:pt>
                <c:pt idx="50">
                  <c:v>38777</c:v>
                </c:pt>
                <c:pt idx="51">
                  <c:v>38808</c:v>
                </c:pt>
                <c:pt idx="52">
                  <c:v>38838</c:v>
                </c:pt>
                <c:pt idx="53">
                  <c:v>38869</c:v>
                </c:pt>
                <c:pt idx="54">
                  <c:v>38899</c:v>
                </c:pt>
                <c:pt idx="55">
                  <c:v>38930</c:v>
                </c:pt>
                <c:pt idx="56">
                  <c:v>38961</c:v>
                </c:pt>
                <c:pt idx="57">
                  <c:v>38991</c:v>
                </c:pt>
                <c:pt idx="58">
                  <c:v>39022</c:v>
                </c:pt>
                <c:pt idx="59">
                  <c:v>39052</c:v>
                </c:pt>
                <c:pt idx="60">
                  <c:v>39083</c:v>
                </c:pt>
                <c:pt idx="61">
                  <c:v>39114</c:v>
                </c:pt>
                <c:pt idx="62">
                  <c:v>39142</c:v>
                </c:pt>
                <c:pt idx="63">
                  <c:v>39173</c:v>
                </c:pt>
                <c:pt idx="64">
                  <c:v>39203</c:v>
                </c:pt>
                <c:pt idx="65">
                  <c:v>39234</c:v>
                </c:pt>
                <c:pt idx="66">
                  <c:v>39264</c:v>
                </c:pt>
                <c:pt idx="67">
                  <c:v>39295</c:v>
                </c:pt>
                <c:pt idx="68">
                  <c:v>39326</c:v>
                </c:pt>
                <c:pt idx="69">
                  <c:v>39356</c:v>
                </c:pt>
                <c:pt idx="70">
                  <c:v>39387</c:v>
                </c:pt>
                <c:pt idx="71">
                  <c:v>39417</c:v>
                </c:pt>
                <c:pt idx="72">
                  <c:v>39448</c:v>
                </c:pt>
                <c:pt idx="73">
                  <c:v>39479</c:v>
                </c:pt>
                <c:pt idx="74">
                  <c:v>39508</c:v>
                </c:pt>
                <c:pt idx="75">
                  <c:v>39539</c:v>
                </c:pt>
                <c:pt idx="76">
                  <c:v>39569</c:v>
                </c:pt>
                <c:pt idx="77">
                  <c:v>39600</c:v>
                </c:pt>
                <c:pt idx="78">
                  <c:v>39630</c:v>
                </c:pt>
                <c:pt idx="79">
                  <c:v>39661</c:v>
                </c:pt>
                <c:pt idx="80">
                  <c:v>39692</c:v>
                </c:pt>
                <c:pt idx="81">
                  <c:v>39722</c:v>
                </c:pt>
                <c:pt idx="82">
                  <c:v>39753</c:v>
                </c:pt>
                <c:pt idx="83">
                  <c:v>39783</c:v>
                </c:pt>
                <c:pt idx="84">
                  <c:v>39814</c:v>
                </c:pt>
                <c:pt idx="85">
                  <c:v>39845</c:v>
                </c:pt>
                <c:pt idx="86">
                  <c:v>39873</c:v>
                </c:pt>
                <c:pt idx="87">
                  <c:v>39904</c:v>
                </c:pt>
                <c:pt idx="88">
                  <c:v>39934</c:v>
                </c:pt>
                <c:pt idx="89">
                  <c:v>39965</c:v>
                </c:pt>
                <c:pt idx="90">
                  <c:v>39995</c:v>
                </c:pt>
                <c:pt idx="91">
                  <c:v>40026</c:v>
                </c:pt>
                <c:pt idx="92">
                  <c:v>40057</c:v>
                </c:pt>
                <c:pt idx="93">
                  <c:v>40087</c:v>
                </c:pt>
                <c:pt idx="94">
                  <c:v>40118</c:v>
                </c:pt>
                <c:pt idx="95">
                  <c:v>40148</c:v>
                </c:pt>
                <c:pt idx="96">
                  <c:v>40179</c:v>
                </c:pt>
                <c:pt idx="97">
                  <c:v>40210</c:v>
                </c:pt>
                <c:pt idx="98">
                  <c:v>40238</c:v>
                </c:pt>
                <c:pt idx="99">
                  <c:v>40269</c:v>
                </c:pt>
                <c:pt idx="100">
                  <c:v>40299</c:v>
                </c:pt>
                <c:pt idx="101">
                  <c:v>40330</c:v>
                </c:pt>
                <c:pt idx="102">
                  <c:v>40360</c:v>
                </c:pt>
                <c:pt idx="103">
                  <c:v>40391</c:v>
                </c:pt>
                <c:pt idx="104">
                  <c:v>40422</c:v>
                </c:pt>
                <c:pt idx="105">
                  <c:v>40452</c:v>
                </c:pt>
                <c:pt idx="106">
                  <c:v>40483</c:v>
                </c:pt>
                <c:pt idx="107">
                  <c:v>40513</c:v>
                </c:pt>
                <c:pt idx="108">
                  <c:v>40544</c:v>
                </c:pt>
                <c:pt idx="109">
                  <c:v>40575</c:v>
                </c:pt>
                <c:pt idx="110">
                  <c:v>40603</c:v>
                </c:pt>
                <c:pt idx="111">
                  <c:v>40634</c:v>
                </c:pt>
                <c:pt idx="112">
                  <c:v>40664</c:v>
                </c:pt>
                <c:pt idx="113">
                  <c:v>40695</c:v>
                </c:pt>
                <c:pt idx="114">
                  <c:v>40725</c:v>
                </c:pt>
                <c:pt idx="115">
                  <c:v>40756</c:v>
                </c:pt>
                <c:pt idx="116">
                  <c:v>40787</c:v>
                </c:pt>
                <c:pt idx="117">
                  <c:v>40817</c:v>
                </c:pt>
                <c:pt idx="118">
                  <c:v>40848</c:v>
                </c:pt>
                <c:pt idx="119">
                  <c:v>40878</c:v>
                </c:pt>
                <c:pt idx="120">
                  <c:v>40909</c:v>
                </c:pt>
                <c:pt idx="121">
                  <c:v>40940</c:v>
                </c:pt>
                <c:pt idx="122">
                  <c:v>40969</c:v>
                </c:pt>
                <c:pt idx="123">
                  <c:v>41000</c:v>
                </c:pt>
                <c:pt idx="124">
                  <c:v>41030</c:v>
                </c:pt>
                <c:pt idx="125">
                  <c:v>41061</c:v>
                </c:pt>
                <c:pt idx="126">
                  <c:v>41091</c:v>
                </c:pt>
                <c:pt idx="127">
                  <c:v>41122</c:v>
                </c:pt>
                <c:pt idx="128">
                  <c:v>41153</c:v>
                </c:pt>
                <c:pt idx="129">
                  <c:v>41183</c:v>
                </c:pt>
                <c:pt idx="130">
                  <c:v>41214</c:v>
                </c:pt>
                <c:pt idx="131">
                  <c:v>41244</c:v>
                </c:pt>
                <c:pt idx="132">
                  <c:v>41275</c:v>
                </c:pt>
                <c:pt idx="133">
                  <c:v>41306</c:v>
                </c:pt>
                <c:pt idx="134">
                  <c:v>41334</c:v>
                </c:pt>
                <c:pt idx="135">
                  <c:v>41365</c:v>
                </c:pt>
                <c:pt idx="136">
                  <c:v>41395</c:v>
                </c:pt>
                <c:pt idx="137">
                  <c:v>41426</c:v>
                </c:pt>
                <c:pt idx="138">
                  <c:v>41456</c:v>
                </c:pt>
                <c:pt idx="139">
                  <c:v>41487</c:v>
                </c:pt>
                <c:pt idx="140">
                  <c:v>41518</c:v>
                </c:pt>
                <c:pt idx="141">
                  <c:v>41548</c:v>
                </c:pt>
                <c:pt idx="142">
                  <c:v>41579</c:v>
                </c:pt>
                <c:pt idx="143">
                  <c:v>41609</c:v>
                </c:pt>
                <c:pt idx="144">
                  <c:v>41640</c:v>
                </c:pt>
                <c:pt idx="145">
                  <c:v>41671</c:v>
                </c:pt>
                <c:pt idx="146">
                  <c:v>41699</c:v>
                </c:pt>
                <c:pt idx="147">
                  <c:v>41730</c:v>
                </c:pt>
                <c:pt idx="148">
                  <c:v>41760</c:v>
                </c:pt>
                <c:pt idx="149">
                  <c:v>41791</c:v>
                </c:pt>
                <c:pt idx="150">
                  <c:v>41821</c:v>
                </c:pt>
                <c:pt idx="151">
                  <c:v>41852</c:v>
                </c:pt>
                <c:pt idx="152">
                  <c:v>41883</c:v>
                </c:pt>
                <c:pt idx="153">
                  <c:v>41913</c:v>
                </c:pt>
                <c:pt idx="154">
                  <c:v>41944</c:v>
                </c:pt>
                <c:pt idx="155">
                  <c:v>41974</c:v>
                </c:pt>
                <c:pt idx="156">
                  <c:v>42005</c:v>
                </c:pt>
                <c:pt idx="157">
                  <c:v>42036</c:v>
                </c:pt>
                <c:pt idx="158">
                  <c:v>42064</c:v>
                </c:pt>
                <c:pt idx="159">
                  <c:v>42095</c:v>
                </c:pt>
                <c:pt idx="160">
                  <c:v>42125</c:v>
                </c:pt>
                <c:pt idx="161">
                  <c:v>42156</c:v>
                </c:pt>
                <c:pt idx="162">
                  <c:v>42186</c:v>
                </c:pt>
                <c:pt idx="163">
                  <c:v>42217</c:v>
                </c:pt>
                <c:pt idx="164">
                  <c:v>42248</c:v>
                </c:pt>
                <c:pt idx="165">
                  <c:v>42278</c:v>
                </c:pt>
                <c:pt idx="166">
                  <c:v>42309</c:v>
                </c:pt>
                <c:pt idx="167">
                  <c:v>42339</c:v>
                </c:pt>
                <c:pt idx="168">
                  <c:v>42370</c:v>
                </c:pt>
                <c:pt idx="169">
                  <c:v>42401</c:v>
                </c:pt>
                <c:pt idx="170">
                  <c:v>42430</c:v>
                </c:pt>
                <c:pt idx="171">
                  <c:v>42461</c:v>
                </c:pt>
                <c:pt idx="172">
                  <c:v>42491</c:v>
                </c:pt>
                <c:pt idx="173">
                  <c:v>42522</c:v>
                </c:pt>
                <c:pt idx="174">
                  <c:v>42552</c:v>
                </c:pt>
                <c:pt idx="175">
                  <c:v>42583</c:v>
                </c:pt>
                <c:pt idx="176">
                  <c:v>42614</c:v>
                </c:pt>
                <c:pt idx="177">
                  <c:v>42644</c:v>
                </c:pt>
                <c:pt idx="178">
                  <c:v>42675</c:v>
                </c:pt>
                <c:pt idx="179">
                  <c:v>42705</c:v>
                </c:pt>
                <c:pt idx="180">
                  <c:v>42736</c:v>
                </c:pt>
                <c:pt idx="181">
                  <c:v>42767</c:v>
                </c:pt>
                <c:pt idx="182">
                  <c:v>42795</c:v>
                </c:pt>
                <c:pt idx="183">
                  <c:v>42826</c:v>
                </c:pt>
                <c:pt idx="184">
                  <c:v>42856</c:v>
                </c:pt>
                <c:pt idx="185">
                  <c:v>42887</c:v>
                </c:pt>
                <c:pt idx="186">
                  <c:v>42917</c:v>
                </c:pt>
                <c:pt idx="187">
                  <c:v>42948</c:v>
                </c:pt>
                <c:pt idx="188">
                  <c:v>42979</c:v>
                </c:pt>
                <c:pt idx="189">
                  <c:v>43009</c:v>
                </c:pt>
                <c:pt idx="190">
                  <c:v>43040</c:v>
                </c:pt>
                <c:pt idx="191">
                  <c:v>43070</c:v>
                </c:pt>
                <c:pt idx="192">
                  <c:v>43101</c:v>
                </c:pt>
                <c:pt idx="193">
                  <c:v>43132</c:v>
                </c:pt>
                <c:pt idx="194">
                  <c:v>43160</c:v>
                </c:pt>
                <c:pt idx="195">
                  <c:v>43191</c:v>
                </c:pt>
                <c:pt idx="196">
                  <c:v>43221</c:v>
                </c:pt>
                <c:pt idx="197">
                  <c:v>43252</c:v>
                </c:pt>
                <c:pt idx="198">
                  <c:v>43282</c:v>
                </c:pt>
                <c:pt idx="199">
                  <c:v>43313</c:v>
                </c:pt>
                <c:pt idx="200">
                  <c:v>43344</c:v>
                </c:pt>
                <c:pt idx="201">
                  <c:v>43374</c:v>
                </c:pt>
                <c:pt idx="202">
                  <c:v>43405</c:v>
                </c:pt>
                <c:pt idx="203">
                  <c:v>43435</c:v>
                </c:pt>
                <c:pt idx="204">
                  <c:v>43466</c:v>
                </c:pt>
                <c:pt idx="205">
                  <c:v>43497</c:v>
                </c:pt>
                <c:pt idx="206">
                  <c:v>43525</c:v>
                </c:pt>
                <c:pt idx="207">
                  <c:v>43556</c:v>
                </c:pt>
                <c:pt idx="208">
                  <c:v>43586</c:v>
                </c:pt>
                <c:pt idx="209">
                  <c:v>43617</c:v>
                </c:pt>
                <c:pt idx="210">
                  <c:v>43647</c:v>
                </c:pt>
                <c:pt idx="211">
                  <c:v>43678</c:v>
                </c:pt>
                <c:pt idx="212">
                  <c:v>43709</c:v>
                </c:pt>
                <c:pt idx="213">
                  <c:v>43739</c:v>
                </c:pt>
                <c:pt idx="214">
                  <c:v>43770</c:v>
                </c:pt>
                <c:pt idx="215">
                  <c:v>43800</c:v>
                </c:pt>
              </c:numCache>
            </c:numRef>
          </c:cat>
          <c:val>
            <c:numRef>
              <c:f>Sheet3!$M$2:$M$216</c:f>
              <c:numCache>
                <c:formatCode>General</c:formatCode>
                <c:ptCount val="215"/>
                <c:pt idx="0">
                  <c:v>100</c:v>
                </c:pt>
                <c:pt idx="1">
                  <c:v>87.852218716299873</c:v>
                </c:pt>
                <c:pt idx="2">
                  <c:v>74.304360974329413</c:v>
                </c:pt>
                <c:pt idx="3">
                  <c:v>75.126709612630435</c:v>
                </c:pt>
                <c:pt idx="4">
                  <c:v>67.741730809830017</c:v>
                </c:pt>
                <c:pt idx="5">
                  <c:v>79.149399840616823</c:v>
                </c:pt>
                <c:pt idx="6">
                  <c:v>75.602219191786617</c:v>
                </c:pt>
                <c:pt idx="7">
                  <c:v>72.445991361356604</c:v>
                </c:pt>
                <c:pt idx="8">
                  <c:v>72.196855320791897</c:v>
                </c:pt>
                <c:pt idx="9">
                  <c:v>73.525992958992106</c:v>
                </c:pt>
                <c:pt idx="10">
                  <c:v>75.60301420564231</c:v>
                </c:pt>
                <c:pt idx="11">
                  <c:v>81.74394087227094</c:v>
                </c:pt>
                <c:pt idx="12">
                  <c:v>87.210277360934384</c:v>
                </c:pt>
                <c:pt idx="13">
                  <c:v>89.715540999320993</c:v>
                </c:pt>
                <c:pt idx="14">
                  <c:v>91.659410738773275</c:v>
                </c:pt>
                <c:pt idx="15">
                  <c:v>92.067857665892561</c:v>
                </c:pt>
                <c:pt idx="16">
                  <c:v>91.233933778008534</c:v>
                </c:pt>
                <c:pt idx="17">
                  <c:v>86.586811518951947</c:v>
                </c:pt>
                <c:pt idx="18">
                  <c:v>81.893300772000288</c:v>
                </c:pt>
                <c:pt idx="19">
                  <c:v>80.071916420840012</c:v>
                </c:pt>
                <c:pt idx="20">
                  <c:v>76.314757016758051</c:v>
                </c:pt>
                <c:pt idx="21">
                  <c:v>74.944084659465901</c:v>
                </c:pt>
                <c:pt idx="22">
                  <c:v>74.343347084410297</c:v>
                </c:pt>
                <c:pt idx="23">
                  <c:v>76.317339860815508</c:v>
                </c:pt>
                <c:pt idx="24">
                  <c:v>79.758076142547125</c:v>
                </c:pt>
                <c:pt idx="25">
                  <c:v>79.436997053884056</c:v>
                </c:pt>
                <c:pt idx="26">
                  <c:v>80.751695110284388</c:v>
                </c:pt>
                <c:pt idx="27">
                  <c:v>78.576244301291212</c:v>
                </c:pt>
                <c:pt idx="28">
                  <c:v>75.067749254912258</c:v>
                </c:pt>
                <c:pt idx="29">
                  <c:v>67.722330950193694</c:v>
                </c:pt>
                <c:pt idx="30">
                  <c:v>59.933291110109408</c:v>
                </c:pt>
                <c:pt idx="31">
                  <c:v>56.054878779406479</c:v>
                </c:pt>
                <c:pt idx="32">
                  <c:v>51.418707931309285</c:v>
                </c:pt>
                <c:pt idx="33">
                  <c:v>51.851340016775168</c:v>
                </c:pt>
                <c:pt idx="34">
                  <c:v>54.645657759848767</c:v>
                </c:pt>
                <c:pt idx="35">
                  <c:v>61.793250750793582</c:v>
                </c:pt>
                <c:pt idx="36">
                  <c:v>69.036526892579914</c:v>
                </c:pt>
                <c:pt idx="37">
                  <c:v>73.021573785083788</c:v>
                </c:pt>
                <c:pt idx="38">
                  <c:v>77.587931765748579</c:v>
                </c:pt>
                <c:pt idx="39">
                  <c:v>77.196187737386765</c:v>
                </c:pt>
                <c:pt idx="40">
                  <c:v>74.402638380910545</c:v>
                </c:pt>
                <c:pt idx="41">
                  <c:v>67.805156939158607</c:v>
                </c:pt>
                <c:pt idx="42">
                  <c:v>59.839236025919732</c:v>
                </c:pt>
                <c:pt idx="43">
                  <c:v>54.530228595012694</c:v>
                </c:pt>
                <c:pt idx="44">
                  <c:v>49.681195639976643</c:v>
                </c:pt>
                <c:pt idx="45">
                  <c:v>46.627775653936943</c:v>
                </c:pt>
                <c:pt idx="46">
                  <c:v>44.565380379894897</c:v>
                </c:pt>
                <c:pt idx="47">
                  <c:v>46.27025145641592</c:v>
                </c:pt>
                <c:pt idx="48">
                  <c:v>48.671543258834056</c:v>
                </c:pt>
                <c:pt idx="49">
                  <c:v>51.170899449766729</c:v>
                </c:pt>
                <c:pt idx="50">
                  <c:v>52.82793655865509</c:v>
                </c:pt>
                <c:pt idx="51">
                  <c:v>54.91723677528686</c:v>
                </c:pt>
                <c:pt idx="52">
                  <c:v>56.301028763144835</c:v>
                </c:pt>
                <c:pt idx="53">
                  <c:v>53.838992576700761</c:v>
                </c:pt>
                <c:pt idx="54">
                  <c:v>50.296349973467827</c:v>
                </c:pt>
                <c:pt idx="55">
                  <c:v>47.631258118936351</c:v>
                </c:pt>
                <c:pt idx="56">
                  <c:v>45.969177046542534</c:v>
                </c:pt>
                <c:pt idx="57">
                  <c:v>42.914927811600734</c:v>
                </c:pt>
                <c:pt idx="58">
                  <c:v>45.020132109240215</c:v>
                </c:pt>
                <c:pt idx="59">
                  <c:v>51.567055995222297</c:v>
                </c:pt>
                <c:pt idx="60">
                  <c:v>59.829402959809954</c:v>
                </c:pt>
                <c:pt idx="61">
                  <c:v>65.18342567286129</c:v>
                </c:pt>
                <c:pt idx="62">
                  <c:v>70.314418470187917</c:v>
                </c:pt>
                <c:pt idx="63">
                  <c:v>74.215928045540224</c:v>
                </c:pt>
                <c:pt idx="64">
                  <c:v>72.855100166039975</c:v>
                </c:pt>
                <c:pt idx="65">
                  <c:v>66.742018003830523</c:v>
                </c:pt>
                <c:pt idx="66">
                  <c:v>59.996717239438013</c:v>
                </c:pt>
                <c:pt idx="67">
                  <c:v>56.508934396141328</c:v>
                </c:pt>
                <c:pt idx="68">
                  <c:v>52.482535371459761</c:v>
                </c:pt>
                <c:pt idx="69">
                  <c:v>49.941142347421049</c:v>
                </c:pt>
                <c:pt idx="70">
                  <c:v>48.799019356114854</c:v>
                </c:pt>
                <c:pt idx="71">
                  <c:v>51.565515418133536</c:v>
                </c:pt>
                <c:pt idx="72">
                  <c:v>54.318903261268559</c:v>
                </c:pt>
                <c:pt idx="73">
                  <c:v>56.961966765377717</c:v>
                </c:pt>
                <c:pt idx="74">
                  <c:v>60.35700306403664</c:v>
                </c:pt>
                <c:pt idx="75">
                  <c:v>62.428230980054281</c:v>
                </c:pt>
                <c:pt idx="76">
                  <c:v>63.721832640073636</c:v>
                </c:pt>
                <c:pt idx="77">
                  <c:v>62.299583283407223</c:v>
                </c:pt>
                <c:pt idx="78">
                  <c:v>60.301781934165987</c:v>
                </c:pt>
                <c:pt idx="79">
                  <c:v>63.983901920395901</c:v>
                </c:pt>
                <c:pt idx="80">
                  <c:v>65.792280757811767</c:v>
                </c:pt>
                <c:pt idx="81">
                  <c:v>70.100069040676942</c:v>
                </c:pt>
                <c:pt idx="82">
                  <c:v>75.663842275337274</c:v>
                </c:pt>
                <c:pt idx="83">
                  <c:v>87.045542121469737</c:v>
                </c:pt>
                <c:pt idx="84">
                  <c:v>99.458606975961288</c:v>
                </c:pt>
                <c:pt idx="85">
                  <c:v>104.68778969030596</c:v>
                </c:pt>
                <c:pt idx="86">
                  <c:v>113.21807914762343</c:v>
                </c:pt>
                <c:pt idx="87">
                  <c:v>120.92204109346739</c:v>
                </c:pt>
                <c:pt idx="88">
                  <c:v>124.88033139524933</c:v>
                </c:pt>
                <c:pt idx="89">
                  <c:v>126.47243983666077</c:v>
                </c:pt>
                <c:pt idx="90">
                  <c:v>129.94994455824425</c:v>
                </c:pt>
                <c:pt idx="91">
                  <c:v>133.34198719228871</c:v>
                </c:pt>
                <c:pt idx="92">
                  <c:v>133.0862171605072</c:v>
                </c:pt>
                <c:pt idx="93">
                  <c:v>138.10173134237516</c:v>
                </c:pt>
                <c:pt idx="94">
                  <c:v>144.95009481205909</c:v>
                </c:pt>
                <c:pt idx="95">
                  <c:v>154.48441449511861</c:v>
                </c:pt>
                <c:pt idx="96">
                  <c:v>163.92423784227913</c:v>
                </c:pt>
                <c:pt idx="97">
                  <c:v>168.31056892941299</c:v>
                </c:pt>
                <c:pt idx="98">
                  <c:v>179.17340241204917</c:v>
                </c:pt>
                <c:pt idx="99">
                  <c:v>187.44480264446713</c:v>
                </c:pt>
                <c:pt idx="100">
                  <c:v>194.49546861121723</c:v>
                </c:pt>
                <c:pt idx="101">
                  <c:v>193.92097410118737</c:v>
                </c:pt>
                <c:pt idx="102">
                  <c:v>191.58501037512096</c:v>
                </c:pt>
                <c:pt idx="103">
                  <c:v>194.59898017600611</c:v>
                </c:pt>
                <c:pt idx="104">
                  <c:v>190.95547732213467</c:v>
                </c:pt>
                <c:pt idx="105">
                  <c:v>187.78709605022664</c:v>
                </c:pt>
                <c:pt idx="106">
                  <c:v>184.56511410731164</c:v>
                </c:pt>
                <c:pt idx="107">
                  <c:v>191.29095414976314</c:v>
                </c:pt>
                <c:pt idx="108">
                  <c:v>194.99973182546975</c:v>
                </c:pt>
                <c:pt idx="109">
                  <c:v>191.12928865279389</c:v>
                </c:pt>
                <c:pt idx="110">
                  <c:v>188.08638643379228</c:v>
                </c:pt>
                <c:pt idx="111">
                  <c:v>181.77590879783631</c:v>
                </c:pt>
                <c:pt idx="112">
                  <c:v>175.11683089979209</c:v>
                </c:pt>
                <c:pt idx="113">
                  <c:v>160.55537233465898</c:v>
                </c:pt>
                <c:pt idx="114">
                  <c:v>153.06356497146126</c:v>
                </c:pt>
                <c:pt idx="115">
                  <c:v>147.88796390865329</c:v>
                </c:pt>
                <c:pt idx="116">
                  <c:v>143.5129151712608</c:v>
                </c:pt>
                <c:pt idx="117">
                  <c:v>142.50446482063688</c:v>
                </c:pt>
                <c:pt idx="118">
                  <c:v>142.6062303980585</c:v>
                </c:pt>
                <c:pt idx="119">
                  <c:v>149.52515990619597</c:v>
                </c:pt>
                <c:pt idx="120">
                  <c:v>148.33282551347813</c:v>
                </c:pt>
                <c:pt idx="121">
                  <c:v>150.03352752212439</c:v>
                </c:pt>
                <c:pt idx="122">
                  <c:v>150.73802011118781</c:v>
                </c:pt>
                <c:pt idx="123">
                  <c:v>148.21408696082173</c:v>
                </c:pt>
                <c:pt idx="124">
                  <c:v>144.53503671708731</c:v>
                </c:pt>
                <c:pt idx="125">
                  <c:v>134.42345709302612</c:v>
                </c:pt>
                <c:pt idx="126">
                  <c:v>127.79464297601453</c:v>
                </c:pt>
                <c:pt idx="127">
                  <c:v>122.01231320502799</c:v>
                </c:pt>
                <c:pt idx="128">
                  <c:v>116.92347516152286</c:v>
                </c:pt>
                <c:pt idx="129">
                  <c:v>112.45596136765205</c:v>
                </c:pt>
                <c:pt idx="130">
                  <c:v>110.95215652263222</c:v>
                </c:pt>
                <c:pt idx="131">
                  <c:v>114.22307175855921</c:v>
                </c:pt>
                <c:pt idx="132">
                  <c:v>114.80198258957692</c:v>
                </c:pt>
                <c:pt idx="133">
                  <c:v>115.73923165144157</c:v>
                </c:pt>
                <c:pt idx="134">
                  <c:v>116.02266360072807</c:v>
                </c:pt>
                <c:pt idx="135">
                  <c:v>113.88890347048273</c:v>
                </c:pt>
                <c:pt idx="136">
                  <c:v>110.4248341026709</c:v>
                </c:pt>
                <c:pt idx="137">
                  <c:v>102.04145864121101</c:v>
                </c:pt>
                <c:pt idx="138">
                  <c:v>95.5259168811112</c:v>
                </c:pt>
                <c:pt idx="139">
                  <c:v>91.281874254674506</c:v>
                </c:pt>
                <c:pt idx="140">
                  <c:v>87.290269448834778</c:v>
                </c:pt>
                <c:pt idx="141">
                  <c:v>83.384157161686417</c:v>
                </c:pt>
                <c:pt idx="142">
                  <c:v>83.491830186561984</c:v>
                </c:pt>
                <c:pt idx="143">
                  <c:v>89.541630767416606</c:v>
                </c:pt>
                <c:pt idx="144">
                  <c:v>91.859758034299702</c:v>
                </c:pt>
                <c:pt idx="145">
                  <c:v>93.45618009155973</c:v>
                </c:pt>
                <c:pt idx="146">
                  <c:v>93.849004425830728</c:v>
                </c:pt>
                <c:pt idx="147">
                  <c:v>93.920190499013827</c:v>
                </c:pt>
                <c:pt idx="148">
                  <c:v>90.685355198116298</c:v>
                </c:pt>
                <c:pt idx="149">
                  <c:v>78.869821235999297</c:v>
                </c:pt>
                <c:pt idx="150">
                  <c:v>71.385731973821592</c:v>
                </c:pt>
                <c:pt idx="151">
                  <c:v>64.102107927885768</c:v>
                </c:pt>
                <c:pt idx="152">
                  <c:v>57.178237161382107</c:v>
                </c:pt>
                <c:pt idx="153">
                  <c:v>54.503350279681307</c:v>
                </c:pt>
                <c:pt idx="154">
                  <c:v>52.82426580090037</c:v>
                </c:pt>
                <c:pt idx="155">
                  <c:v>56.251243397866382</c:v>
                </c:pt>
                <c:pt idx="156">
                  <c:v>56.551690165222126</c:v>
                </c:pt>
                <c:pt idx="157">
                  <c:v>56.2030632758755</c:v>
                </c:pt>
                <c:pt idx="158">
                  <c:v>57.642829564625309</c:v>
                </c:pt>
                <c:pt idx="159">
                  <c:v>55.731688529547696</c:v>
                </c:pt>
                <c:pt idx="160">
                  <c:v>53.248460849371504</c:v>
                </c:pt>
                <c:pt idx="161">
                  <c:v>46.48133334094112</c:v>
                </c:pt>
                <c:pt idx="162">
                  <c:v>42.708288875321657</c:v>
                </c:pt>
                <c:pt idx="163">
                  <c:v>40.846803873124912</c:v>
                </c:pt>
                <c:pt idx="164">
                  <c:v>38.356112952829804</c:v>
                </c:pt>
                <c:pt idx="165">
                  <c:v>37.803939693063789</c:v>
                </c:pt>
                <c:pt idx="166">
                  <c:v>38.656434191682024</c:v>
                </c:pt>
                <c:pt idx="167">
                  <c:v>40.213272927495872</c:v>
                </c:pt>
                <c:pt idx="168">
                  <c:v>45.00795584439792</c:v>
                </c:pt>
                <c:pt idx="169">
                  <c:v>47.760419341279672</c:v>
                </c:pt>
                <c:pt idx="170">
                  <c:v>50.597561323526882</c:v>
                </c:pt>
                <c:pt idx="171">
                  <c:v>52.25896530278046</c:v>
                </c:pt>
                <c:pt idx="172">
                  <c:v>51.753956525294939</c:v>
                </c:pt>
                <c:pt idx="173">
                  <c:v>50.520638978121909</c:v>
                </c:pt>
                <c:pt idx="174">
                  <c:v>45.80935263429172</c:v>
                </c:pt>
                <c:pt idx="175">
                  <c:v>42.680387312491796</c:v>
                </c:pt>
                <c:pt idx="176">
                  <c:v>40.015835610914898</c:v>
                </c:pt>
                <c:pt idx="177">
                  <c:v>37.69080427633768</c:v>
                </c:pt>
                <c:pt idx="178">
                  <c:v>37.952668146381448</c:v>
                </c:pt>
                <c:pt idx="179">
                  <c:v>40.10189490981918</c:v>
                </c:pt>
                <c:pt idx="180">
                  <c:v>42.459810908426952</c:v>
                </c:pt>
                <c:pt idx="181">
                  <c:v>44.112922398659499</c:v>
                </c:pt>
                <c:pt idx="182">
                  <c:v>46.545299623224288</c:v>
                </c:pt>
                <c:pt idx="183">
                  <c:v>47.88454801179968</c:v>
                </c:pt>
                <c:pt idx="184">
                  <c:v>47.043084805915811</c:v>
                </c:pt>
                <c:pt idx="185">
                  <c:v>44.803188423989631</c:v>
                </c:pt>
                <c:pt idx="186">
                  <c:v>41.629740365211873</c:v>
                </c:pt>
                <c:pt idx="187">
                  <c:v>39.15102790726867</c:v>
                </c:pt>
                <c:pt idx="188">
                  <c:v>35.718215136835575</c:v>
                </c:pt>
                <c:pt idx="189">
                  <c:v>33.749110364279908</c:v>
                </c:pt>
                <c:pt idx="190">
                  <c:v>44.228895520344167</c:v>
                </c:pt>
                <c:pt idx="191">
                  <c:v>53.615395880763131</c:v>
                </c:pt>
                <c:pt idx="192">
                  <c:v>59.489407106054458</c:v>
                </c:pt>
                <c:pt idx="193">
                  <c:v>62.594111191626858</c:v>
                </c:pt>
                <c:pt idx="194">
                  <c:v>64.954545368093321</c:v>
                </c:pt>
                <c:pt idx="195">
                  <c:v>66.331589247913087</c:v>
                </c:pt>
                <c:pt idx="196">
                  <c:v>55.518891088807621</c:v>
                </c:pt>
                <c:pt idx="197">
                  <c:v>45.911631737409586</c:v>
                </c:pt>
                <c:pt idx="198">
                  <c:v>39.563061906473649</c:v>
                </c:pt>
                <c:pt idx="199">
                  <c:v>35.974281872352719</c:v>
                </c:pt>
                <c:pt idx="200">
                  <c:v>33.372330855096358</c:v>
                </c:pt>
                <c:pt idx="201">
                  <c:v>32.150485852367062</c:v>
                </c:pt>
                <c:pt idx="202">
                  <c:v>31.366575563404258</c:v>
                </c:pt>
                <c:pt idx="203">
                  <c:v>31.496585054119901</c:v>
                </c:pt>
                <c:pt idx="204">
                  <c:v>33.614829100550232</c:v>
                </c:pt>
                <c:pt idx="205">
                  <c:v>35.583370896787038</c:v>
                </c:pt>
                <c:pt idx="206">
                  <c:v>37.626461408543918</c:v>
                </c:pt>
                <c:pt idx="207">
                  <c:v>38.929142963651891</c:v>
                </c:pt>
                <c:pt idx="208">
                  <c:v>39.684813143214704</c:v>
                </c:pt>
                <c:pt idx="209">
                  <c:v>39.186339455700789</c:v>
                </c:pt>
                <c:pt idx="210">
                  <c:v>37.106796227297885</c:v>
                </c:pt>
                <c:pt idx="211">
                  <c:v>35.547804487453803</c:v>
                </c:pt>
                <c:pt idx="212">
                  <c:v>33.510104093560578</c:v>
                </c:pt>
                <c:pt idx="213">
                  <c:v>32.659732167820202</c:v>
                </c:pt>
                <c:pt idx="214">
                  <c:v>32.463664253095892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D50-4D5B-B5C9-5530EFD742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1484736"/>
        <c:axId val="707321984"/>
      </c:lineChart>
      <c:dateAx>
        <c:axId val="341484736"/>
        <c:scaling>
          <c:orientation val="minMax"/>
          <c:max val="43831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7321984"/>
        <c:crosses val="autoZero"/>
        <c:auto val="1"/>
        <c:lblOffset val="100"/>
        <c:baseTimeUnit val="months"/>
        <c:majorUnit val="12"/>
        <c:majorTimeUnit val="months"/>
      </c:dateAx>
      <c:valAx>
        <c:axId val="707321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484736"/>
        <c:crosses val="autoZero"/>
        <c:crossBetween val="between"/>
      </c:valAx>
      <c:spPr>
        <a:solidFill>
          <a:srgbClr val="FFFFFF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FFFFFF">
        <a:lumMod val="85000"/>
      </a:srgbClr>
    </a:solidFill>
    <a:ln>
      <a:noFill/>
    </a:ln>
    <a:effectLst/>
  </c:spPr>
  <c:txPr>
    <a:bodyPr/>
    <a:lstStyle/>
    <a:p>
      <a:pPr>
        <a:defRPr sz="1600" b="1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381302337207848"/>
          <c:y val="3.1707730082126816E-2"/>
          <c:w val="0.84086914135733049"/>
          <c:h val="0.79503898969150599"/>
        </c:manualLayout>
      </c:layout>
      <c:lineChart>
        <c:grouping val="standard"/>
        <c:varyColors val="0"/>
        <c:ser>
          <c:idx val="0"/>
          <c:order val="0"/>
          <c:tx>
            <c:v>California</c:v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California!$AA$2:$AK$2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California!$AA$61:$AK$61</c:f>
              <c:numCache>
                <c:formatCode>0.0%</c:formatCode>
                <c:ptCount val="11"/>
                <c:pt idx="0">
                  <c:v>3.5746643007919E-3</c:v>
                </c:pt>
                <c:pt idx="1">
                  <c:v>-4.00973491660419E-2</c:v>
                </c:pt>
                <c:pt idx="2">
                  <c:v>1.56186253135491E-2</c:v>
                </c:pt>
                <c:pt idx="3">
                  <c:v>1.6251636274010401E-2</c:v>
                </c:pt>
                <c:pt idx="4">
                  <c:v>2.5297210182955599E-2</c:v>
                </c:pt>
                <c:pt idx="5">
                  <c:v>3.5612254807707799E-2</c:v>
                </c:pt>
                <c:pt idx="6">
                  <c:v>4.12777511185023E-2</c:v>
                </c:pt>
                <c:pt idx="7">
                  <c:v>5.0186504249496701E-2</c:v>
                </c:pt>
                <c:pt idx="8">
                  <c:v>2.9791692551538899E-2</c:v>
                </c:pt>
                <c:pt idx="9">
                  <c:v>4.3876048807424101E-2</c:v>
                </c:pt>
                <c:pt idx="10">
                  <c:v>4.25056534551458E-2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B67-4B4B-8EDD-6CD421E374C5}"/>
            </c:ext>
          </c:extLst>
        </c:ser>
        <c:ser>
          <c:idx val="1"/>
          <c:order val="1"/>
          <c:tx>
            <c:v>Marin County</c:v>
          </c:tx>
          <c:spPr>
            <a:ln w="38100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numRef>
              <c:f>California!$AA$2:$AK$2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California!$AA$62:$AK$62</c:f>
              <c:numCache>
                <c:formatCode>0.0%</c:formatCode>
                <c:ptCount val="11"/>
                <c:pt idx="0">
                  <c:v>-7.0840862436854996E-3</c:v>
                </c:pt>
                <c:pt idx="1">
                  <c:v>-3.06875002161268E-2</c:v>
                </c:pt>
                <c:pt idx="2">
                  <c:v>1.54816865743781E-2</c:v>
                </c:pt>
                <c:pt idx="3">
                  <c:v>2.3085543260922901E-2</c:v>
                </c:pt>
                <c:pt idx="4">
                  <c:v>2.1451646277223201E-2</c:v>
                </c:pt>
                <c:pt idx="5">
                  <c:v>2.6269143172516201E-2</c:v>
                </c:pt>
                <c:pt idx="6">
                  <c:v>4.3813367490783003E-2</c:v>
                </c:pt>
                <c:pt idx="7">
                  <c:v>3.2889604539765999E-2</c:v>
                </c:pt>
                <c:pt idx="8">
                  <c:v>2.9262473994069001E-2</c:v>
                </c:pt>
                <c:pt idx="9">
                  <c:v>1.70706730536536E-2</c:v>
                </c:pt>
                <c:pt idx="10">
                  <c:v>4.5642778744055403E-2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B67-4B4B-8EDD-6CD421E374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47006952"/>
        <c:axId val="2119191672"/>
      </c:lineChart>
      <c:catAx>
        <c:axId val="214700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1"/>
            </a:solidFill>
            <a:prstDash val="sys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119191672"/>
        <c:crosses val="autoZero"/>
        <c:auto val="1"/>
        <c:lblAlgn val="ctr"/>
        <c:lblOffset val="100"/>
        <c:noMultiLvlLbl val="0"/>
      </c:catAx>
      <c:valAx>
        <c:axId val="2119191672"/>
        <c:scaling>
          <c:orientation val="minMax"/>
          <c:min val="-6.0000000000000012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147006952"/>
        <c:crosses val="autoZero"/>
        <c:crossBetween val="between"/>
        <c:majorUnit val="1.0000000000000002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8468182288869543E-2"/>
          <c:y val="2.4634915509795456E-2"/>
          <c:w val="0.8826624735306946"/>
          <c:h val="0.71896937653365167"/>
        </c:manualLayout>
      </c:layout>
      <c:lineChart>
        <c:grouping val="standard"/>
        <c:varyColors val="0"/>
        <c:ser>
          <c:idx val="0"/>
          <c:order val="0"/>
          <c:tx>
            <c:v>Marin</c:v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Sheet1!$G$8:$G$366</c:f>
              <c:numCache>
                <c:formatCode>mm/dd/yyyy</c:formatCode>
                <c:ptCount val="359"/>
                <c:pt idx="0">
                  <c:v>33239</c:v>
                </c:pt>
                <c:pt idx="1">
                  <c:v>33270</c:v>
                </c:pt>
                <c:pt idx="2">
                  <c:v>33298</c:v>
                </c:pt>
                <c:pt idx="3">
                  <c:v>33329</c:v>
                </c:pt>
                <c:pt idx="4">
                  <c:v>33359</c:v>
                </c:pt>
                <c:pt idx="5">
                  <c:v>33390</c:v>
                </c:pt>
                <c:pt idx="6">
                  <c:v>33420</c:v>
                </c:pt>
                <c:pt idx="7">
                  <c:v>33451</c:v>
                </c:pt>
                <c:pt idx="8">
                  <c:v>33482</c:v>
                </c:pt>
                <c:pt idx="9">
                  <c:v>33512</c:v>
                </c:pt>
                <c:pt idx="10">
                  <c:v>33543</c:v>
                </c:pt>
                <c:pt idx="11">
                  <c:v>33573</c:v>
                </c:pt>
                <c:pt idx="12">
                  <c:v>33604</c:v>
                </c:pt>
                <c:pt idx="13">
                  <c:v>33635</c:v>
                </c:pt>
                <c:pt idx="14">
                  <c:v>33664</c:v>
                </c:pt>
                <c:pt idx="15">
                  <c:v>33695</c:v>
                </c:pt>
                <c:pt idx="16">
                  <c:v>33725</c:v>
                </c:pt>
                <c:pt idx="17">
                  <c:v>33756</c:v>
                </c:pt>
                <c:pt idx="18">
                  <c:v>33786</c:v>
                </c:pt>
                <c:pt idx="19">
                  <c:v>33817</c:v>
                </c:pt>
                <c:pt idx="20">
                  <c:v>33848</c:v>
                </c:pt>
                <c:pt idx="21">
                  <c:v>33878</c:v>
                </c:pt>
                <c:pt idx="22">
                  <c:v>33909</c:v>
                </c:pt>
                <c:pt idx="23">
                  <c:v>33939</c:v>
                </c:pt>
                <c:pt idx="24">
                  <c:v>33970</c:v>
                </c:pt>
                <c:pt idx="25">
                  <c:v>34001</c:v>
                </c:pt>
                <c:pt idx="26">
                  <c:v>34029</c:v>
                </c:pt>
                <c:pt idx="27">
                  <c:v>34060</c:v>
                </c:pt>
                <c:pt idx="28">
                  <c:v>34090</c:v>
                </c:pt>
                <c:pt idx="29">
                  <c:v>34121</c:v>
                </c:pt>
                <c:pt idx="30">
                  <c:v>34151</c:v>
                </c:pt>
                <c:pt idx="31">
                  <c:v>34182</c:v>
                </c:pt>
                <c:pt idx="32">
                  <c:v>34213</c:v>
                </c:pt>
                <c:pt idx="33">
                  <c:v>34243</c:v>
                </c:pt>
                <c:pt idx="34">
                  <c:v>34274</c:v>
                </c:pt>
                <c:pt idx="35">
                  <c:v>34304</c:v>
                </c:pt>
                <c:pt idx="36">
                  <c:v>34335</c:v>
                </c:pt>
                <c:pt idx="37">
                  <c:v>34366</c:v>
                </c:pt>
                <c:pt idx="38">
                  <c:v>34394</c:v>
                </c:pt>
                <c:pt idx="39">
                  <c:v>34425</c:v>
                </c:pt>
                <c:pt idx="40">
                  <c:v>34455</c:v>
                </c:pt>
                <c:pt idx="41">
                  <c:v>34486</c:v>
                </c:pt>
                <c:pt idx="42">
                  <c:v>34516</c:v>
                </c:pt>
                <c:pt idx="43">
                  <c:v>34547</c:v>
                </c:pt>
                <c:pt idx="44">
                  <c:v>34578</c:v>
                </c:pt>
                <c:pt idx="45">
                  <c:v>34608</c:v>
                </c:pt>
                <c:pt idx="46">
                  <c:v>34639</c:v>
                </c:pt>
                <c:pt idx="47">
                  <c:v>34669</c:v>
                </c:pt>
                <c:pt idx="48">
                  <c:v>34700</c:v>
                </c:pt>
                <c:pt idx="49">
                  <c:v>34731</c:v>
                </c:pt>
                <c:pt idx="50">
                  <c:v>34759</c:v>
                </c:pt>
                <c:pt idx="51">
                  <c:v>34790</c:v>
                </c:pt>
                <c:pt idx="52">
                  <c:v>34820</c:v>
                </c:pt>
                <c:pt idx="53">
                  <c:v>34851</c:v>
                </c:pt>
                <c:pt idx="54">
                  <c:v>34881</c:v>
                </c:pt>
                <c:pt idx="55">
                  <c:v>34912</c:v>
                </c:pt>
                <c:pt idx="56">
                  <c:v>34943</c:v>
                </c:pt>
                <c:pt idx="57">
                  <c:v>34973</c:v>
                </c:pt>
                <c:pt idx="58">
                  <c:v>35004</c:v>
                </c:pt>
                <c:pt idx="59">
                  <c:v>35034</c:v>
                </c:pt>
                <c:pt idx="60">
                  <c:v>35065</c:v>
                </c:pt>
                <c:pt idx="61">
                  <c:v>35096</c:v>
                </c:pt>
                <c:pt idx="62">
                  <c:v>35125</c:v>
                </c:pt>
                <c:pt idx="63">
                  <c:v>35156</c:v>
                </c:pt>
                <c:pt idx="64">
                  <c:v>35186</c:v>
                </c:pt>
                <c:pt idx="65">
                  <c:v>35217</c:v>
                </c:pt>
                <c:pt idx="66">
                  <c:v>35247</c:v>
                </c:pt>
                <c:pt idx="67">
                  <c:v>35278</c:v>
                </c:pt>
                <c:pt idx="68">
                  <c:v>35309</c:v>
                </c:pt>
                <c:pt idx="69">
                  <c:v>35339</c:v>
                </c:pt>
                <c:pt idx="70">
                  <c:v>35370</c:v>
                </c:pt>
                <c:pt idx="71">
                  <c:v>35400</c:v>
                </c:pt>
                <c:pt idx="72">
                  <c:v>35431</c:v>
                </c:pt>
                <c:pt idx="73">
                  <c:v>35462</c:v>
                </c:pt>
                <c:pt idx="74">
                  <c:v>35490</c:v>
                </c:pt>
                <c:pt idx="75">
                  <c:v>35521</c:v>
                </c:pt>
                <c:pt idx="76">
                  <c:v>35551</c:v>
                </c:pt>
                <c:pt idx="77">
                  <c:v>35582</c:v>
                </c:pt>
                <c:pt idx="78">
                  <c:v>35612</c:v>
                </c:pt>
                <c:pt idx="79">
                  <c:v>35643</c:v>
                </c:pt>
                <c:pt idx="80">
                  <c:v>35674</c:v>
                </c:pt>
                <c:pt idx="81">
                  <c:v>35704</c:v>
                </c:pt>
                <c:pt idx="82">
                  <c:v>35735</c:v>
                </c:pt>
                <c:pt idx="83">
                  <c:v>35765</c:v>
                </c:pt>
                <c:pt idx="84">
                  <c:v>35796</c:v>
                </c:pt>
                <c:pt idx="85">
                  <c:v>35827</c:v>
                </c:pt>
                <c:pt idx="86">
                  <c:v>35855</c:v>
                </c:pt>
                <c:pt idx="87">
                  <c:v>35886</c:v>
                </c:pt>
                <c:pt idx="88">
                  <c:v>35916</c:v>
                </c:pt>
                <c:pt idx="89">
                  <c:v>35947</c:v>
                </c:pt>
                <c:pt idx="90">
                  <c:v>35977</c:v>
                </c:pt>
                <c:pt idx="91">
                  <c:v>36008</c:v>
                </c:pt>
                <c:pt idx="92">
                  <c:v>36039</c:v>
                </c:pt>
                <c:pt idx="93">
                  <c:v>36069</c:v>
                </c:pt>
                <c:pt idx="94">
                  <c:v>36100</c:v>
                </c:pt>
                <c:pt idx="95">
                  <c:v>36130</c:v>
                </c:pt>
                <c:pt idx="96">
                  <c:v>36161</c:v>
                </c:pt>
                <c:pt idx="97">
                  <c:v>36192</c:v>
                </c:pt>
                <c:pt idx="98">
                  <c:v>36220</c:v>
                </c:pt>
                <c:pt idx="99">
                  <c:v>36251</c:v>
                </c:pt>
                <c:pt idx="100">
                  <c:v>36281</c:v>
                </c:pt>
                <c:pt idx="101">
                  <c:v>36312</c:v>
                </c:pt>
                <c:pt idx="102">
                  <c:v>36342</c:v>
                </c:pt>
                <c:pt idx="103">
                  <c:v>36373</c:v>
                </c:pt>
                <c:pt idx="104">
                  <c:v>36404</c:v>
                </c:pt>
                <c:pt idx="105">
                  <c:v>36434</c:v>
                </c:pt>
                <c:pt idx="106">
                  <c:v>36465</c:v>
                </c:pt>
                <c:pt idx="107">
                  <c:v>36495</c:v>
                </c:pt>
                <c:pt idx="108">
                  <c:v>36526</c:v>
                </c:pt>
                <c:pt idx="109">
                  <c:v>36557</c:v>
                </c:pt>
                <c:pt idx="110">
                  <c:v>36586</c:v>
                </c:pt>
                <c:pt idx="111">
                  <c:v>36617</c:v>
                </c:pt>
                <c:pt idx="112">
                  <c:v>36647</c:v>
                </c:pt>
                <c:pt idx="113">
                  <c:v>36678</c:v>
                </c:pt>
                <c:pt idx="114">
                  <c:v>36708</c:v>
                </c:pt>
                <c:pt idx="115">
                  <c:v>36739</c:v>
                </c:pt>
                <c:pt idx="116">
                  <c:v>36770</c:v>
                </c:pt>
                <c:pt idx="117">
                  <c:v>36800</c:v>
                </c:pt>
                <c:pt idx="118">
                  <c:v>36831</c:v>
                </c:pt>
                <c:pt idx="119">
                  <c:v>36861</c:v>
                </c:pt>
                <c:pt idx="120">
                  <c:v>36892</c:v>
                </c:pt>
                <c:pt idx="121">
                  <c:v>36923</c:v>
                </c:pt>
                <c:pt idx="122">
                  <c:v>36951</c:v>
                </c:pt>
                <c:pt idx="123">
                  <c:v>36982</c:v>
                </c:pt>
                <c:pt idx="124">
                  <c:v>37012</c:v>
                </c:pt>
                <c:pt idx="125">
                  <c:v>37043</c:v>
                </c:pt>
                <c:pt idx="126">
                  <c:v>37073</c:v>
                </c:pt>
                <c:pt idx="127">
                  <c:v>37104</c:v>
                </c:pt>
                <c:pt idx="128">
                  <c:v>37135</c:v>
                </c:pt>
                <c:pt idx="129">
                  <c:v>37165</c:v>
                </c:pt>
                <c:pt idx="130">
                  <c:v>37196</c:v>
                </c:pt>
                <c:pt idx="131">
                  <c:v>37226</c:v>
                </c:pt>
                <c:pt idx="132">
                  <c:v>37257</c:v>
                </c:pt>
                <c:pt idx="133">
                  <c:v>37288</c:v>
                </c:pt>
                <c:pt idx="134">
                  <c:v>37316</c:v>
                </c:pt>
                <c:pt idx="135">
                  <c:v>37347</c:v>
                </c:pt>
                <c:pt idx="136">
                  <c:v>37377</c:v>
                </c:pt>
                <c:pt idx="137">
                  <c:v>37408</c:v>
                </c:pt>
                <c:pt idx="138">
                  <c:v>37438</c:v>
                </c:pt>
                <c:pt idx="139">
                  <c:v>37469</c:v>
                </c:pt>
                <c:pt idx="140">
                  <c:v>37500</c:v>
                </c:pt>
                <c:pt idx="141">
                  <c:v>37530</c:v>
                </c:pt>
                <c:pt idx="142">
                  <c:v>37561</c:v>
                </c:pt>
                <c:pt idx="143">
                  <c:v>37591</c:v>
                </c:pt>
                <c:pt idx="144">
                  <c:v>37622</c:v>
                </c:pt>
                <c:pt idx="145">
                  <c:v>37653</c:v>
                </c:pt>
                <c:pt idx="146">
                  <c:v>37681</c:v>
                </c:pt>
                <c:pt idx="147">
                  <c:v>37712</c:v>
                </c:pt>
                <c:pt idx="148">
                  <c:v>37742</c:v>
                </c:pt>
                <c:pt idx="149">
                  <c:v>37773</c:v>
                </c:pt>
                <c:pt idx="150">
                  <c:v>37803</c:v>
                </c:pt>
                <c:pt idx="151">
                  <c:v>37834</c:v>
                </c:pt>
                <c:pt idx="152">
                  <c:v>37865</c:v>
                </c:pt>
                <c:pt idx="153">
                  <c:v>37895</c:v>
                </c:pt>
                <c:pt idx="154">
                  <c:v>37926</c:v>
                </c:pt>
                <c:pt idx="155">
                  <c:v>37956</c:v>
                </c:pt>
                <c:pt idx="156">
                  <c:v>37987</c:v>
                </c:pt>
                <c:pt idx="157">
                  <c:v>38018</c:v>
                </c:pt>
                <c:pt idx="158">
                  <c:v>38047</c:v>
                </c:pt>
                <c:pt idx="159">
                  <c:v>38078</c:v>
                </c:pt>
                <c:pt idx="160">
                  <c:v>38108</c:v>
                </c:pt>
                <c:pt idx="161">
                  <c:v>38139</c:v>
                </c:pt>
                <c:pt idx="162">
                  <c:v>38169</c:v>
                </c:pt>
                <c:pt idx="163">
                  <c:v>38200</c:v>
                </c:pt>
                <c:pt idx="164">
                  <c:v>38231</c:v>
                </c:pt>
                <c:pt idx="165">
                  <c:v>38261</c:v>
                </c:pt>
                <c:pt idx="166">
                  <c:v>38292</c:v>
                </c:pt>
                <c:pt idx="167">
                  <c:v>38322</c:v>
                </c:pt>
                <c:pt idx="168">
                  <c:v>38353</c:v>
                </c:pt>
                <c:pt idx="169">
                  <c:v>38384</c:v>
                </c:pt>
                <c:pt idx="170">
                  <c:v>38412</c:v>
                </c:pt>
                <c:pt idx="171">
                  <c:v>38443</c:v>
                </c:pt>
                <c:pt idx="172">
                  <c:v>38473</c:v>
                </c:pt>
                <c:pt idx="173">
                  <c:v>38504</c:v>
                </c:pt>
                <c:pt idx="174">
                  <c:v>38534</c:v>
                </c:pt>
                <c:pt idx="175">
                  <c:v>38565</c:v>
                </c:pt>
                <c:pt idx="176">
                  <c:v>38596</c:v>
                </c:pt>
                <c:pt idx="177">
                  <c:v>38626</c:v>
                </c:pt>
                <c:pt idx="178">
                  <c:v>38657</c:v>
                </c:pt>
                <c:pt idx="179">
                  <c:v>38687</c:v>
                </c:pt>
                <c:pt idx="180">
                  <c:v>38718</c:v>
                </c:pt>
                <c:pt idx="181">
                  <c:v>38749</c:v>
                </c:pt>
                <c:pt idx="182">
                  <c:v>38777</c:v>
                </c:pt>
                <c:pt idx="183">
                  <c:v>38808</c:v>
                </c:pt>
                <c:pt idx="184">
                  <c:v>38838</c:v>
                </c:pt>
                <c:pt idx="185">
                  <c:v>38869</c:v>
                </c:pt>
                <c:pt idx="186">
                  <c:v>38899</c:v>
                </c:pt>
                <c:pt idx="187">
                  <c:v>38930</c:v>
                </c:pt>
                <c:pt idx="188">
                  <c:v>38961</c:v>
                </c:pt>
                <c:pt idx="189">
                  <c:v>38991</c:v>
                </c:pt>
                <c:pt idx="190">
                  <c:v>39022</c:v>
                </c:pt>
                <c:pt idx="191">
                  <c:v>39052</c:v>
                </c:pt>
                <c:pt idx="192">
                  <c:v>39083</c:v>
                </c:pt>
                <c:pt idx="193">
                  <c:v>39114</c:v>
                </c:pt>
                <c:pt idx="194">
                  <c:v>39142</c:v>
                </c:pt>
                <c:pt idx="195">
                  <c:v>39173</c:v>
                </c:pt>
                <c:pt idx="196">
                  <c:v>39203</c:v>
                </c:pt>
                <c:pt idx="197">
                  <c:v>39234</c:v>
                </c:pt>
                <c:pt idx="198">
                  <c:v>39264</c:v>
                </c:pt>
                <c:pt idx="199">
                  <c:v>39295</c:v>
                </c:pt>
                <c:pt idx="200">
                  <c:v>39326</c:v>
                </c:pt>
                <c:pt idx="201">
                  <c:v>39356</c:v>
                </c:pt>
                <c:pt idx="202">
                  <c:v>39387</c:v>
                </c:pt>
                <c:pt idx="203">
                  <c:v>39417</c:v>
                </c:pt>
                <c:pt idx="204">
                  <c:v>39448</c:v>
                </c:pt>
                <c:pt idx="205">
                  <c:v>39479</c:v>
                </c:pt>
                <c:pt idx="206">
                  <c:v>39508</c:v>
                </c:pt>
                <c:pt idx="207">
                  <c:v>39539</c:v>
                </c:pt>
                <c:pt idx="208">
                  <c:v>39569</c:v>
                </c:pt>
                <c:pt idx="209">
                  <c:v>39600</c:v>
                </c:pt>
                <c:pt idx="210">
                  <c:v>39630</c:v>
                </c:pt>
                <c:pt idx="211">
                  <c:v>39661</c:v>
                </c:pt>
                <c:pt idx="212">
                  <c:v>39692</c:v>
                </c:pt>
                <c:pt idx="213">
                  <c:v>39722</c:v>
                </c:pt>
                <c:pt idx="214">
                  <c:v>39753</c:v>
                </c:pt>
                <c:pt idx="215">
                  <c:v>39783</c:v>
                </c:pt>
                <c:pt idx="216">
                  <c:v>39814</c:v>
                </c:pt>
                <c:pt idx="217">
                  <c:v>39845</c:v>
                </c:pt>
                <c:pt idx="218">
                  <c:v>39873</c:v>
                </c:pt>
                <c:pt idx="219">
                  <c:v>39904</c:v>
                </c:pt>
                <c:pt idx="220">
                  <c:v>39934</c:v>
                </c:pt>
                <c:pt idx="221">
                  <c:v>39965</c:v>
                </c:pt>
                <c:pt idx="222">
                  <c:v>39995</c:v>
                </c:pt>
                <c:pt idx="223">
                  <c:v>40026</c:v>
                </c:pt>
                <c:pt idx="224">
                  <c:v>40057</c:v>
                </c:pt>
                <c:pt idx="225">
                  <c:v>40087</c:v>
                </c:pt>
                <c:pt idx="226">
                  <c:v>40118</c:v>
                </c:pt>
                <c:pt idx="227">
                  <c:v>40148</c:v>
                </c:pt>
                <c:pt idx="228">
                  <c:v>40179</c:v>
                </c:pt>
                <c:pt idx="229">
                  <c:v>40210</c:v>
                </c:pt>
                <c:pt idx="230">
                  <c:v>40238</c:v>
                </c:pt>
                <c:pt idx="231">
                  <c:v>40269</c:v>
                </c:pt>
                <c:pt idx="232">
                  <c:v>40299</c:v>
                </c:pt>
                <c:pt idx="233">
                  <c:v>40330</c:v>
                </c:pt>
                <c:pt idx="234">
                  <c:v>40360</c:v>
                </c:pt>
                <c:pt idx="235">
                  <c:v>40391</c:v>
                </c:pt>
                <c:pt idx="236">
                  <c:v>40422</c:v>
                </c:pt>
                <c:pt idx="237">
                  <c:v>40452</c:v>
                </c:pt>
                <c:pt idx="238">
                  <c:v>40483</c:v>
                </c:pt>
                <c:pt idx="239">
                  <c:v>40513</c:v>
                </c:pt>
                <c:pt idx="240">
                  <c:v>40544</c:v>
                </c:pt>
                <c:pt idx="241">
                  <c:v>40575</c:v>
                </c:pt>
                <c:pt idx="242">
                  <c:v>40603</c:v>
                </c:pt>
                <c:pt idx="243">
                  <c:v>40634</c:v>
                </c:pt>
                <c:pt idx="244">
                  <c:v>40664</c:v>
                </c:pt>
                <c:pt idx="245">
                  <c:v>40695</c:v>
                </c:pt>
                <c:pt idx="246">
                  <c:v>40725</c:v>
                </c:pt>
                <c:pt idx="247">
                  <c:v>40756</c:v>
                </c:pt>
                <c:pt idx="248">
                  <c:v>40787</c:v>
                </c:pt>
                <c:pt idx="249">
                  <c:v>40817</c:v>
                </c:pt>
                <c:pt idx="250">
                  <c:v>40848</c:v>
                </c:pt>
                <c:pt idx="251">
                  <c:v>40878</c:v>
                </c:pt>
                <c:pt idx="252">
                  <c:v>40909</c:v>
                </c:pt>
                <c:pt idx="253">
                  <c:v>40940</c:v>
                </c:pt>
                <c:pt idx="254">
                  <c:v>40969</c:v>
                </c:pt>
                <c:pt idx="255">
                  <c:v>41000</c:v>
                </c:pt>
                <c:pt idx="256">
                  <c:v>41030</c:v>
                </c:pt>
                <c:pt idx="257">
                  <c:v>41061</c:v>
                </c:pt>
                <c:pt idx="258">
                  <c:v>41091</c:v>
                </c:pt>
                <c:pt idx="259">
                  <c:v>41122</c:v>
                </c:pt>
                <c:pt idx="260">
                  <c:v>41153</c:v>
                </c:pt>
                <c:pt idx="261">
                  <c:v>41183</c:v>
                </c:pt>
                <c:pt idx="262">
                  <c:v>41214</c:v>
                </c:pt>
                <c:pt idx="263">
                  <c:v>41244</c:v>
                </c:pt>
                <c:pt idx="264">
                  <c:v>41275</c:v>
                </c:pt>
                <c:pt idx="265">
                  <c:v>41306</c:v>
                </c:pt>
                <c:pt idx="266">
                  <c:v>41334</c:v>
                </c:pt>
                <c:pt idx="267">
                  <c:v>41365</c:v>
                </c:pt>
                <c:pt idx="268">
                  <c:v>41395</c:v>
                </c:pt>
                <c:pt idx="269">
                  <c:v>41426</c:v>
                </c:pt>
                <c:pt idx="270">
                  <c:v>41456</c:v>
                </c:pt>
                <c:pt idx="271">
                  <c:v>41487</c:v>
                </c:pt>
                <c:pt idx="272">
                  <c:v>41518</c:v>
                </c:pt>
                <c:pt idx="273">
                  <c:v>41548</c:v>
                </c:pt>
                <c:pt idx="274">
                  <c:v>41579</c:v>
                </c:pt>
                <c:pt idx="275">
                  <c:v>41609</c:v>
                </c:pt>
                <c:pt idx="276">
                  <c:v>41640</c:v>
                </c:pt>
                <c:pt idx="277">
                  <c:v>41671</c:v>
                </c:pt>
                <c:pt idx="278">
                  <c:v>41699</c:v>
                </c:pt>
                <c:pt idx="279">
                  <c:v>41730</c:v>
                </c:pt>
                <c:pt idx="280">
                  <c:v>41760</c:v>
                </c:pt>
                <c:pt idx="281">
                  <c:v>41791</c:v>
                </c:pt>
                <c:pt idx="282">
                  <c:v>41821</c:v>
                </c:pt>
                <c:pt idx="283">
                  <c:v>41852</c:v>
                </c:pt>
                <c:pt idx="284">
                  <c:v>41883</c:v>
                </c:pt>
                <c:pt idx="285">
                  <c:v>41913</c:v>
                </c:pt>
                <c:pt idx="286">
                  <c:v>41944</c:v>
                </c:pt>
                <c:pt idx="287">
                  <c:v>41974</c:v>
                </c:pt>
                <c:pt idx="288">
                  <c:v>42005</c:v>
                </c:pt>
                <c:pt idx="289">
                  <c:v>42036</c:v>
                </c:pt>
                <c:pt idx="290">
                  <c:v>42064</c:v>
                </c:pt>
                <c:pt idx="291">
                  <c:v>42095</c:v>
                </c:pt>
                <c:pt idx="292">
                  <c:v>42125</c:v>
                </c:pt>
                <c:pt idx="293">
                  <c:v>42156</c:v>
                </c:pt>
                <c:pt idx="294">
                  <c:v>42186</c:v>
                </c:pt>
                <c:pt idx="295">
                  <c:v>42217</c:v>
                </c:pt>
                <c:pt idx="296">
                  <c:v>42248</c:v>
                </c:pt>
                <c:pt idx="297">
                  <c:v>42278</c:v>
                </c:pt>
                <c:pt idx="298">
                  <c:v>42309</c:v>
                </c:pt>
                <c:pt idx="299">
                  <c:v>42339</c:v>
                </c:pt>
                <c:pt idx="300">
                  <c:v>42370</c:v>
                </c:pt>
                <c:pt idx="301">
                  <c:v>42401</c:v>
                </c:pt>
                <c:pt idx="302">
                  <c:v>42430</c:v>
                </c:pt>
                <c:pt idx="303">
                  <c:v>42461</c:v>
                </c:pt>
                <c:pt idx="304">
                  <c:v>42491</c:v>
                </c:pt>
                <c:pt idx="305">
                  <c:v>42522</c:v>
                </c:pt>
                <c:pt idx="306">
                  <c:v>42552</c:v>
                </c:pt>
                <c:pt idx="307">
                  <c:v>42583</c:v>
                </c:pt>
                <c:pt idx="308">
                  <c:v>42614</c:v>
                </c:pt>
                <c:pt idx="309">
                  <c:v>42644</c:v>
                </c:pt>
                <c:pt idx="310">
                  <c:v>42675</c:v>
                </c:pt>
                <c:pt idx="311">
                  <c:v>42705</c:v>
                </c:pt>
                <c:pt idx="312">
                  <c:v>42736</c:v>
                </c:pt>
                <c:pt idx="313">
                  <c:v>42767</c:v>
                </c:pt>
                <c:pt idx="314">
                  <c:v>42795</c:v>
                </c:pt>
                <c:pt idx="315">
                  <c:v>42826</c:v>
                </c:pt>
                <c:pt idx="316">
                  <c:v>42856</c:v>
                </c:pt>
                <c:pt idx="317">
                  <c:v>42887</c:v>
                </c:pt>
                <c:pt idx="318">
                  <c:v>42917</c:v>
                </c:pt>
                <c:pt idx="319">
                  <c:v>42948</c:v>
                </c:pt>
                <c:pt idx="320">
                  <c:v>42979</c:v>
                </c:pt>
                <c:pt idx="321">
                  <c:v>43009</c:v>
                </c:pt>
                <c:pt idx="322">
                  <c:v>43040</c:v>
                </c:pt>
                <c:pt idx="323">
                  <c:v>43070</c:v>
                </c:pt>
                <c:pt idx="324">
                  <c:v>43101</c:v>
                </c:pt>
                <c:pt idx="325">
                  <c:v>43132</c:v>
                </c:pt>
                <c:pt idx="326">
                  <c:v>43160</c:v>
                </c:pt>
                <c:pt idx="327">
                  <c:v>43191</c:v>
                </c:pt>
                <c:pt idx="328">
                  <c:v>43221</c:v>
                </c:pt>
                <c:pt idx="329">
                  <c:v>43252</c:v>
                </c:pt>
                <c:pt idx="330">
                  <c:v>43282</c:v>
                </c:pt>
                <c:pt idx="331">
                  <c:v>43313</c:v>
                </c:pt>
                <c:pt idx="332">
                  <c:v>43344</c:v>
                </c:pt>
                <c:pt idx="333">
                  <c:v>43374</c:v>
                </c:pt>
                <c:pt idx="334">
                  <c:v>43405</c:v>
                </c:pt>
                <c:pt idx="335">
                  <c:v>43435</c:v>
                </c:pt>
                <c:pt idx="336">
                  <c:v>43466</c:v>
                </c:pt>
                <c:pt idx="337">
                  <c:v>43497</c:v>
                </c:pt>
                <c:pt idx="338">
                  <c:v>43525</c:v>
                </c:pt>
                <c:pt idx="339">
                  <c:v>43556</c:v>
                </c:pt>
                <c:pt idx="340">
                  <c:v>43586</c:v>
                </c:pt>
                <c:pt idx="341">
                  <c:v>43617</c:v>
                </c:pt>
                <c:pt idx="342">
                  <c:v>43647</c:v>
                </c:pt>
                <c:pt idx="343">
                  <c:v>43678</c:v>
                </c:pt>
                <c:pt idx="344">
                  <c:v>43709</c:v>
                </c:pt>
                <c:pt idx="345">
                  <c:v>43739</c:v>
                </c:pt>
                <c:pt idx="346">
                  <c:v>43770</c:v>
                </c:pt>
              </c:numCache>
            </c:numRef>
          </c:cat>
          <c:val>
            <c:numRef>
              <c:f>Sheet1!$Z$19:$Z$366</c:f>
              <c:numCache>
                <c:formatCode>0.0%</c:formatCode>
                <c:ptCount val="348"/>
                <c:pt idx="0">
                  <c:v>1.8825018635793223E-2</c:v>
                </c:pt>
                <c:pt idx="1">
                  <c:v>1.6643705637115369E-2</c:v>
                </c:pt>
                <c:pt idx="2">
                  <c:v>2.6738533132285358E-2</c:v>
                </c:pt>
                <c:pt idx="3">
                  <c:v>2.4834677692657126E-2</c:v>
                </c:pt>
                <c:pt idx="4">
                  <c:v>2.775753727590935E-2</c:v>
                </c:pt>
                <c:pt idx="5">
                  <c:v>2.8497339331396532E-2</c:v>
                </c:pt>
                <c:pt idx="6">
                  <c:v>2.5036772521361161E-2</c:v>
                </c:pt>
                <c:pt idx="7">
                  <c:v>2.1286432339758798E-2</c:v>
                </c:pt>
                <c:pt idx="8">
                  <c:v>1.8326504049265058E-2</c:v>
                </c:pt>
                <c:pt idx="9">
                  <c:v>1.5395108489305809E-2</c:v>
                </c:pt>
                <c:pt idx="10">
                  <c:v>1.348122730337864E-2</c:v>
                </c:pt>
                <c:pt idx="11">
                  <c:v>1.018956175203245E-2</c:v>
                </c:pt>
                <c:pt idx="12">
                  <c:v>8.896446376534195E-3</c:v>
                </c:pt>
                <c:pt idx="13">
                  <c:v>6.5411919164359844E-3</c:v>
                </c:pt>
                <c:pt idx="14">
                  <c:v>2.2958304905718041E-3</c:v>
                </c:pt>
                <c:pt idx="15">
                  <c:v>-4.9557943365008406E-4</c:v>
                </c:pt>
                <c:pt idx="16">
                  <c:v>-4.4185057235830438E-3</c:v>
                </c:pt>
                <c:pt idx="17">
                  <c:v>-6.9632635309043733E-3</c:v>
                </c:pt>
                <c:pt idx="18">
                  <c:v>-5.0802562865296386E-3</c:v>
                </c:pt>
                <c:pt idx="19">
                  <c:v>-4.9947264272944825E-3</c:v>
                </c:pt>
                <c:pt idx="20">
                  <c:v>-3.5085043455682641E-3</c:v>
                </c:pt>
                <c:pt idx="21">
                  <c:v>-5.4574185961195898E-3</c:v>
                </c:pt>
                <c:pt idx="22">
                  <c:v>-7.3446746170264809E-3</c:v>
                </c:pt>
                <c:pt idx="23">
                  <c:v>-8.4704962777182313E-3</c:v>
                </c:pt>
                <c:pt idx="24">
                  <c:v>-1.0687918818509501E-2</c:v>
                </c:pt>
                <c:pt idx="25">
                  <c:v>-8.9145285332626889E-3</c:v>
                </c:pt>
                <c:pt idx="26">
                  <c:v>-8.601166231379076E-3</c:v>
                </c:pt>
                <c:pt idx="27">
                  <c:v>-5.8468702592575639E-3</c:v>
                </c:pt>
                <c:pt idx="28">
                  <c:v>-3.8150525241889E-3</c:v>
                </c:pt>
                <c:pt idx="29">
                  <c:v>-2.599500603571836E-3</c:v>
                </c:pt>
                <c:pt idx="30">
                  <c:v>-3.070774387856412E-3</c:v>
                </c:pt>
                <c:pt idx="31">
                  <c:v>-2.7238613723836735E-3</c:v>
                </c:pt>
                <c:pt idx="32">
                  <c:v>-2.2720876688520075E-3</c:v>
                </c:pt>
                <c:pt idx="33">
                  <c:v>-9.8053333666703324E-4</c:v>
                </c:pt>
                <c:pt idx="34">
                  <c:v>2.1892971012515972E-3</c:v>
                </c:pt>
                <c:pt idx="35">
                  <c:v>4.7853521891623174E-3</c:v>
                </c:pt>
                <c:pt idx="36">
                  <c:v>9.0993408911095308E-3</c:v>
                </c:pt>
                <c:pt idx="37">
                  <c:v>1.023484069116698E-2</c:v>
                </c:pt>
                <c:pt idx="38">
                  <c:v>1.1970995583931998E-2</c:v>
                </c:pt>
                <c:pt idx="39">
                  <c:v>1.3724604907701332E-2</c:v>
                </c:pt>
                <c:pt idx="40">
                  <c:v>1.4362969623367583E-2</c:v>
                </c:pt>
                <c:pt idx="41">
                  <c:v>1.6589774641560417E-2</c:v>
                </c:pt>
                <c:pt idx="42">
                  <c:v>1.5605508478983232E-2</c:v>
                </c:pt>
                <c:pt idx="43">
                  <c:v>1.6857438419590309E-2</c:v>
                </c:pt>
                <c:pt idx="44">
                  <c:v>1.7875986746650474E-2</c:v>
                </c:pt>
                <c:pt idx="45">
                  <c:v>1.6914628317725056E-2</c:v>
                </c:pt>
                <c:pt idx="46">
                  <c:v>1.8306997102816469E-2</c:v>
                </c:pt>
                <c:pt idx="47">
                  <c:v>1.6382688894283293E-2</c:v>
                </c:pt>
                <c:pt idx="48">
                  <c:v>1.7282767887555117E-2</c:v>
                </c:pt>
                <c:pt idx="49">
                  <c:v>1.5723288246326961E-2</c:v>
                </c:pt>
                <c:pt idx="50">
                  <c:v>1.6220051575783989E-2</c:v>
                </c:pt>
                <c:pt idx="51">
                  <c:v>1.5138329344518198E-2</c:v>
                </c:pt>
                <c:pt idx="52">
                  <c:v>1.330115699671941E-2</c:v>
                </c:pt>
                <c:pt idx="53">
                  <c:v>1.3798672325466166E-2</c:v>
                </c:pt>
                <c:pt idx="54">
                  <c:v>1.3786352544178593E-2</c:v>
                </c:pt>
                <c:pt idx="55">
                  <c:v>1.5590322492255559E-2</c:v>
                </c:pt>
                <c:pt idx="56">
                  <c:v>1.7527663742820554E-2</c:v>
                </c:pt>
                <c:pt idx="57">
                  <c:v>2.0255819106273609E-2</c:v>
                </c:pt>
                <c:pt idx="58">
                  <c:v>2.1282820713498074E-2</c:v>
                </c:pt>
                <c:pt idx="59">
                  <c:v>2.3096930431078411E-2</c:v>
                </c:pt>
                <c:pt idx="60">
                  <c:v>2.5340385882446137E-2</c:v>
                </c:pt>
                <c:pt idx="61">
                  <c:v>2.6706390931141133E-2</c:v>
                </c:pt>
                <c:pt idx="62">
                  <c:v>2.7726893630700911E-2</c:v>
                </c:pt>
                <c:pt idx="63">
                  <c:v>3.0578496561386004E-2</c:v>
                </c:pt>
                <c:pt idx="64">
                  <c:v>3.1978288193146076E-2</c:v>
                </c:pt>
                <c:pt idx="65">
                  <c:v>3.151432802693277E-2</c:v>
                </c:pt>
                <c:pt idx="66">
                  <c:v>3.077655177207772E-2</c:v>
                </c:pt>
                <c:pt idx="67">
                  <c:v>2.970334365456484E-2</c:v>
                </c:pt>
                <c:pt idx="68">
                  <c:v>2.7901257543698321E-2</c:v>
                </c:pt>
                <c:pt idx="69">
                  <c:v>2.6857240760459034E-2</c:v>
                </c:pt>
                <c:pt idx="70">
                  <c:v>2.5593234144036359E-2</c:v>
                </c:pt>
                <c:pt idx="71">
                  <c:v>2.6155842637745508E-2</c:v>
                </c:pt>
                <c:pt idx="72">
                  <c:v>2.6360322794340307E-2</c:v>
                </c:pt>
                <c:pt idx="73">
                  <c:v>2.7973557078506017E-2</c:v>
                </c:pt>
                <c:pt idx="74">
                  <c:v>2.8784811405567767E-2</c:v>
                </c:pt>
                <c:pt idx="75">
                  <c:v>3.0048268096442232E-2</c:v>
                </c:pt>
                <c:pt idx="76">
                  <c:v>3.4846474630517488E-2</c:v>
                </c:pt>
                <c:pt idx="77">
                  <c:v>3.8625707015772948E-2</c:v>
                </c:pt>
                <c:pt idx="78">
                  <c:v>4.1388948804498282E-2</c:v>
                </c:pt>
                <c:pt idx="79">
                  <c:v>4.2181812688357745E-2</c:v>
                </c:pt>
                <c:pt idx="80">
                  <c:v>4.2750044598146353E-2</c:v>
                </c:pt>
                <c:pt idx="81">
                  <c:v>4.3245956264825303E-2</c:v>
                </c:pt>
                <c:pt idx="82">
                  <c:v>4.1840208621162223E-2</c:v>
                </c:pt>
                <c:pt idx="83">
                  <c:v>4.0549001898113612E-2</c:v>
                </c:pt>
                <c:pt idx="84">
                  <c:v>4.168304425080227E-2</c:v>
                </c:pt>
                <c:pt idx="85">
                  <c:v>4.1200298415876135E-2</c:v>
                </c:pt>
                <c:pt idx="86">
                  <c:v>3.9976653475136237E-2</c:v>
                </c:pt>
                <c:pt idx="87">
                  <c:v>3.6802819607177906E-2</c:v>
                </c:pt>
                <c:pt idx="88">
                  <c:v>3.3957830297570268E-2</c:v>
                </c:pt>
                <c:pt idx="89">
                  <c:v>3.0790774397050136E-2</c:v>
                </c:pt>
                <c:pt idx="90">
                  <c:v>2.6597758617570744E-2</c:v>
                </c:pt>
                <c:pt idx="91">
                  <c:v>2.7047321992284212E-2</c:v>
                </c:pt>
                <c:pt idx="92">
                  <c:v>2.8241635495570128E-2</c:v>
                </c:pt>
                <c:pt idx="93">
                  <c:v>2.924050983029014E-2</c:v>
                </c:pt>
                <c:pt idx="94">
                  <c:v>3.060400486005177E-2</c:v>
                </c:pt>
                <c:pt idx="95">
                  <c:v>2.865552260711568E-2</c:v>
                </c:pt>
                <c:pt idx="96">
                  <c:v>3.0509910042803012E-2</c:v>
                </c:pt>
                <c:pt idx="97">
                  <c:v>3.0724519627726155E-2</c:v>
                </c:pt>
                <c:pt idx="98">
                  <c:v>3.0971825488619542E-2</c:v>
                </c:pt>
                <c:pt idx="99">
                  <c:v>3.1897358502758433E-2</c:v>
                </c:pt>
                <c:pt idx="100">
                  <c:v>3.226634196813416E-2</c:v>
                </c:pt>
                <c:pt idx="101">
                  <c:v>3.7768390908261784E-2</c:v>
                </c:pt>
                <c:pt idx="102">
                  <c:v>3.6489020398594363E-2</c:v>
                </c:pt>
                <c:pt idx="103">
                  <c:v>3.4767218683880774E-2</c:v>
                </c:pt>
                <c:pt idx="104">
                  <c:v>3.3431677470107557E-2</c:v>
                </c:pt>
                <c:pt idx="105">
                  <c:v>3.0665155048200665E-2</c:v>
                </c:pt>
                <c:pt idx="106">
                  <c:v>2.850134447891195E-2</c:v>
                </c:pt>
                <c:pt idx="107">
                  <c:v>2.359815080672667E-2</c:v>
                </c:pt>
                <c:pt idx="108">
                  <c:v>2.1241180954131744E-2</c:v>
                </c:pt>
                <c:pt idx="109">
                  <c:v>1.990348028288258E-2</c:v>
                </c:pt>
                <c:pt idx="110">
                  <c:v>1.7331240242679957E-2</c:v>
                </c:pt>
                <c:pt idx="111">
                  <c:v>1.6976171604841328E-2</c:v>
                </c:pt>
                <c:pt idx="112">
                  <c:v>1.276817492625737E-2</c:v>
                </c:pt>
                <c:pt idx="113">
                  <c:v>9.6020371487566258E-3</c:v>
                </c:pt>
                <c:pt idx="114">
                  <c:v>6.868568184663193E-3</c:v>
                </c:pt>
                <c:pt idx="115">
                  <c:v>3.2040021342178981E-3</c:v>
                </c:pt>
                <c:pt idx="116">
                  <c:v>5.0214401312498325E-4</c:v>
                </c:pt>
                <c:pt idx="117">
                  <c:v>-2.5618864821408405E-3</c:v>
                </c:pt>
                <c:pt idx="118">
                  <c:v>-5.2734247002760304E-3</c:v>
                </c:pt>
                <c:pt idx="119">
                  <c:v>-5.9636553754175425E-3</c:v>
                </c:pt>
                <c:pt idx="120">
                  <c:v>-8.0937416219328817E-3</c:v>
                </c:pt>
                <c:pt idx="121">
                  <c:v>-9.3492460655093534E-3</c:v>
                </c:pt>
                <c:pt idx="122">
                  <c:v>-1.0163460563078597E-2</c:v>
                </c:pt>
                <c:pt idx="123">
                  <c:v>-7.7488187880548898E-3</c:v>
                </c:pt>
                <c:pt idx="124">
                  <c:v>-3.6285462234281196E-3</c:v>
                </c:pt>
                <c:pt idx="125">
                  <c:v>-1.0505134679170691E-3</c:v>
                </c:pt>
                <c:pt idx="126">
                  <c:v>2.8944773137167257E-3</c:v>
                </c:pt>
                <c:pt idx="127">
                  <c:v>5.2026023576345892E-3</c:v>
                </c:pt>
                <c:pt idx="128">
                  <c:v>7.6721062896596415E-3</c:v>
                </c:pt>
                <c:pt idx="129">
                  <c:v>9.2148210701801236E-3</c:v>
                </c:pt>
                <c:pt idx="130">
                  <c:v>1.0023862602080991E-2</c:v>
                </c:pt>
                <c:pt idx="131">
                  <c:v>8.6983541126337549E-3</c:v>
                </c:pt>
                <c:pt idx="132">
                  <c:v>6.5597861128912083E-3</c:v>
                </c:pt>
                <c:pt idx="133">
                  <c:v>4.9790727267162715E-3</c:v>
                </c:pt>
                <c:pt idx="134">
                  <c:v>1.2604571814327503E-3</c:v>
                </c:pt>
                <c:pt idx="135">
                  <c:v>-2.7275485209397043E-3</c:v>
                </c:pt>
                <c:pt idx="136">
                  <c:v>-4.5791162756235737E-3</c:v>
                </c:pt>
                <c:pt idx="137">
                  <c:v>-6.6523735376271542E-3</c:v>
                </c:pt>
                <c:pt idx="138">
                  <c:v>-7.1472654599971097E-3</c:v>
                </c:pt>
                <c:pt idx="139">
                  <c:v>-7.4549767523112154E-3</c:v>
                </c:pt>
                <c:pt idx="140">
                  <c:v>-6.4758292361679626E-3</c:v>
                </c:pt>
                <c:pt idx="141">
                  <c:v>-8.1248592087058702E-3</c:v>
                </c:pt>
                <c:pt idx="142">
                  <c:v>-7.5774425404983026E-3</c:v>
                </c:pt>
                <c:pt idx="143">
                  <c:v>-4.967472585469257E-3</c:v>
                </c:pt>
                <c:pt idx="144">
                  <c:v>-4.2280585087957068E-3</c:v>
                </c:pt>
                <c:pt idx="145">
                  <c:v>-3.909428685688332E-3</c:v>
                </c:pt>
                <c:pt idx="146">
                  <c:v>-4.0188161726295579E-3</c:v>
                </c:pt>
                <c:pt idx="147">
                  <c:v>-5.1695845781075667E-3</c:v>
                </c:pt>
                <c:pt idx="148">
                  <c:v>-6.8116337746364497E-3</c:v>
                </c:pt>
                <c:pt idx="149">
                  <c:v>-8.1753635561006011E-3</c:v>
                </c:pt>
                <c:pt idx="150">
                  <c:v>-8.6329244719322018E-3</c:v>
                </c:pt>
                <c:pt idx="151">
                  <c:v>-7.9648762888958613E-3</c:v>
                </c:pt>
                <c:pt idx="152">
                  <c:v>-5.3961225008780644E-3</c:v>
                </c:pt>
                <c:pt idx="153">
                  <c:v>-2.1407287483260484E-3</c:v>
                </c:pt>
                <c:pt idx="154">
                  <c:v>-2.9751283009066265E-3</c:v>
                </c:pt>
                <c:pt idx="155">
                  <c:v>-3.1110564208580715E-3</c:v>
                </c:pt>
                <c:pt idx="156">
                  <c:v>-2.5896662840765305E-3</c:v>
                </c:pt>
                <c:pt idx="157">
                  <c:v>-3.1412783932427413E-3</c:v>
                </c:pt>
                <c:pt idx="158">
                  <c:v>-4.9174721669726917E-3</c:v>
                </c:pt>
                <c:pt idx="159">
                  <c:v>-6.3742189476821975E-3</c:v>
                </c:pt>
                <c:pt idx="160">
                  <c:v>-5.1789122255657682E-3</c:v>
                </c:pt>
                <c:pt idx="161">
                  <c:v>-5.0481487582724194E-3</c:v>
                </c:pt>
                <c:pt idx="162">
                  <c:v>-6.8818894493345439E-3</c:v>
                </c:pt>
                <c:pt idx="163">
                  <c:v>-8.7404301797225914E-3</c:v>
                </c:pt>
                <c:pt idx="164">
                  <c:v>-1.1016997766283509E-2</c:v>
                </c:pt>
                <c:pt idx="165">
                  <c:v>-1.0919922551896888E-2</c:v>
                </c:pt>
                <c:pt idx="166">
                  <c:v>-1.1290469905498757E-2</c:v>
                </c:pt>
                <c:pt idx="167">
                  <c:v>-1.1716159688942684E-2</c:v>
                </c:pt>
                <c:pt idx="168">
                  <c:v>-1.037604376524659E-2</c:v>
                </c:pt>
                <c:pt idx="169">
                  <c:v>-8.5025790810567825E-3</c:v>
                </c:pt>
                <c:pt idx="170">
                  <c:v>-4.8081879653669723E-3</c:v>
                </c:pt>
                <c:pt idx="171">
                  <c:v>-4.7254776134737497E-3</c:v>
                </c:pt>
                <c:pt idx="172">
                  <c:v>-4.717436581793466E-3</c:v>
                </c:pt>
                <c:pt idx="173">
                  <c:v>-4.5451019602597009E-3</c:v>
                </c:pt>
                <c:pt idx="174">
                  <c:v>-5.3789673747154376E-3</c:v>
                </c:pt>
                <c:pt idx="175">
                  <c:v>-5.6774540916960659E-3</c:v>
                </c:pt>
                <c:pt idx="176">
                  <c:v>-6.9641586969396707E-3</c:v>
                </c:pt>
                <c:pt idx="177">
                  <c:v>-7.5647857587138878E-3</c:v>
                </c:pt>
                <c:pt idx="178">
                  <c:v>-7.4987658667715618E-3</c:v>
                </c:pt>
                <c:pt idx="179">
                  <c:v>-7.5217133446858764E-3</c:v>
                </c:pt>
                <c:pt idx="180">
                  <c:v>-6.1164035620828727E-3</c:v>
                </c:pt>
                <c:pt idx="181">
                  <c:v>-5.3107199125035365E-3</c:v>
                </c:pt>
                <c:pt idx="182">
                  <c:v>-4.5389527405981234E-3</c:v>
                </c:pt>
                <c:pt idx="183">
                  <c:v>-2.7048081031689764E-3</c:v>
                </c:pt>
                <c:pt idx="184">
                  <c:v>-8.2663184066966711E-4</c:v>
                </c:pt>
                <c:pt idx="185">
                  <c:v>1.6089068503983839E-3</c:v>
                </c:pt>
                <c:pt idx="186">
                  <c:v>3.5540097280410965E-3</c:v>
                </c:pt>
                <c:pt idx="187">
                  <c:v>4.8921064950551152E-3</c:v>
                </c:pt>
                <c:pt idx="188">
                  <c:v>6.9850919015106427E-3</c:v>
                </c:pt>
                <c:pt idx="189">
                  <c:v>9.1410474925264218E-3</c:v>
                </c:pt>
                <c:pt idx="190">
                  <c:v>1.0566912267298667E-2</c:v>
                </c:pt>
                <c:pt idx="191">
                  <c:v>1.2143535083667834E-2</c:v>
                </c:pt>
                <c:pt idx="192">
                  <c:v>1.2913403065848872E-2</c:v>
                </c:pt>
                <c:pt idx="193">
                  <c:v>1.402357475729854E-2</c:v>
                </c:pt>
                <c:pt idx="194">
                  <c:v>1.4896527945506888E-2</c:v>
                </c:pt>
                <c:pt idx="195">
                  <c:v>1.5464060078380193E-2</c:v>
                </c:pt>
                <c:pt idx="196">
                  <c:v>1.453654819144945E-2</c:v>
                </c:pt>
                <c:pt idx="197">
                  <c:v>1.3834920925118066E-2</c:v>
                </c:pt>
                <c:pt idx="198">
                  <c:v>1.5163076390861896E-2</c:v>
                </c:pt>
                <c:pt idx="199">
                  <c:v>1.5065452902201848E-2</c:v>
                </c:pt>
                <c:pt idx="200">
                  <c:v>1.34450473833021E-2</c:v>
                </c:pt>
                <c:pt idx="201">
                  <c:v>1.2180565985962843E-2</c:v>
                </c:pt>
                <c:pt idx="202">
                  <c:v>1.1209214656199729E-2</c:v>
                </c:pt>
                <c:pt idx="203">
                  <c:v>9.5822024850422682E-3</c:v>
                </c:pt>
                <c:pt idx="204">
                  <c:v>7.2644129223979892E-3</c:v>
                </c:pt>
                <c:pt idx="205">
                  <c:v>5.9618905153058233E-3</c:v>
                </c:pt>
                <c:pt idx="206">
                  <c:v>7.549024655336467E-3</c:v>
                </c:pt>
                <c:pt idx="207">
                  <c:v>9.4327785354872962E-3</c:v>
                </c:pt>
                <c:pt idx="208">
                  <c:v>1.1509465765344062E-2</c:v>
                </c:pt>
                <c:pt idx="209">
                  <c:v>1.2399889566821365E-2</c:v>
                </c:pt>
                <c:pt idx="210">
                  <c:v>1.2875162091415371E-2</c:v>
                </c:pt>
                <c:pt idx="211">
                  <c:v>1.4128757310494455E-2</c:v>
                </c:pt>
                <c:pt idx="212">
                  <c:v>1.2080405872166189E-2</c:v>
                </c:pt>
                <c:pt idx="213">
                  <c:v>1.0259627793972159E-2</c:v>
                </c:pt>
                <c:pt idx="214">
                  <c:v>7.9667820867932448E-3</c:v>
                </c:pt>
                <c:pt idx="215">
                  <c:v>5.131146008241716E-3</c:v>
                </c:pt>
                <c:pt idx="216">
                  <c:v>1.9847777746684336E-4</c:v>
                </c:pt>
                <c:pt idx="217">
                  <c:v>-8.291302515993193E-3</c:v>
                </c:pt>
                <c:pt idx="218">
                  <c:v>-1.5862304919581738E-2</c:v>
                </c:pt>
                <c:pt idx="219">
                  <c:v>-2.5999830984469896E-2</c:v>
                </c:pt>
                <c:pt idx="220">
                  <c:v>-3.6194067670663355E-2</c:v>
                </c:pt>
                <c:pt idx="221">
                  <c:v>-4.5596780295296235E-2</c:v>
                </c:pt>
                <c:pt idx="222">
                  <c:v>-5.3510659876540245E-2</c:v>
                </c:pt>
                <c:pt idx="223">
                  <c:v>-5.7553621441343128E-2</c:v>
                </c:pt>
                <c:pt idx="224">
                  <c:v>-6.2683153578280693E-2</c:v>
                </c:pt>
                <c:pt idx="225">
                  <c:v>-6.7316803022985705E-2</c:v>
                </c:pt>
                <c:pt idx="226">
                  <c:v>-6.8033600131215843E-2</c:v>
                </c:pt>
                <c:pt idx="227">
                  <c:v>-6.7245064694271828E-2</c:v>
                </c:pt>
                <c:pt idx="228">
                  <c:v>-6.549753128709368E-2</c:v>
                </c:pt>
                <c:pt idx="229">
                  <c:v>-6.2372787343898506E-2</c:v>
                </c:pt>
                <c:pt idx="230">
                  <c:v>-5.7004701036187488E-2</c:v>
                </c:pt>
                <c:pt idx="231">
                  <c:v>-4.9209367702019891E-2</c:v>
                </c:pt>
                <c:pt idx="232">
                  <c:v>-4.1219002087905632E-2</c:v>
                </c:pt>
                <c:pt idx="233">
                  <c:v>-3.2620053774082169E-2</c:v>
                </c:pt>
                <c:pt idx="234">
                  <c:v>-2.475695511803E-2</c:v>
                </c:pt>
                <c:pt idx="235">
                  <c:v>-1.4547880754309239E-2</c:v>
                </c:pt>
                <c:pt idx="236">
                  <c:v>-3.751551624022631E-3</c:v>
                </c:pt>
                <c:pt idx="237">
                  <c:v>5.1652192515558859E-3</c:v>
                </c:pt>
                <c:pt idx="238">
                  <c:v>1.3487566230923731E-2</c:v>
                </c:pt>
                <c:pt idx="239">
                  <c:v>2.0093452429768899E-2</c:v>
                </c:pt>
                <c:pt idx="240">
                  <c:v>2.6336851631262537E-2</c:v>
                </c:pt>
                <c:pt idx="241">
                  <c:v>3.0199896181509978E-2</c:v>
                </c:pt>
                <c:pt idx="242">
                  <c:v>3.2124815340087043E-2</c:v>
                </c:pt>
                <c:pt idx="243">
                  <c:v>3.3391577934253958E-2</c:v>
                </c:pt>
                <c:pt idx="244">
                  <c:v>3.2149071645299454E-2</c:v>
                </c:pt>
                <c:pt idx="245">
                  <c:v>3.1846925254003899E-2</c:v>
                </c:pt>
                <c:pt idx="246">
                  <c:v>2.769265618915262E-2</c:v>
                </c:pt>
                <c:pt idx="247">
                  <c:v>2.1719418689369219E-2</c:v>
                </c:pt>
                <c:pt idx="248">
                  <c:v>1.6586190643861354E-2</c:v>
                </c:pt>
                <c:pt idx="249">
                  <c:v>1.2077834340449956E-2</c:v>
                </c:pt>
                <c:pt idx="250">
                  <c:v>8.4881457048178177E-3</c:v>
                </c:pt>
                <c:pt idx="251">
                  <c:v>5.0670546505240388E-3</c:v>
                </c:pt>
                <c:pt idx="252">
                  <c:v>4.7903271066118691E-3</c:v>
                </c:pt>
                <c:pt idx="253">
                  <c:v>6.2170749809293824E-3</c:v>
                </c:pt>
                <c:pt idx="254">
                  <c:v>8.4108921735059905E-3</c:v>
                </c:pt>
                <c:pt idx="255">
                  <c:v>1.1576954249357785E-2</c:v>
                </c:pt>
                <c:pt idx="256">
                  <c:v>1.3015933270051017E-2</c:v>
                </c:pt>
                <c:pt idx="257">
                  <c:v>1.5598451257243351E-2</c:v>
                </c:pt>
                <c:pt idx="258">
                  <c:v>2.1922130585062094E-2</c:v>
                </c:pt>
                <c:pt idx="259">
                  <c:v>2.5659243682233157E-2</c:v>
                </c:pt>
                <c:pt idx="260">
                  <c:v>2.9141715220210251E-2</c:v>
                </c:pt>
                <c:pt idx="261">
                  <c:v>3.2253041091309331E-2</c:v>
                </c:pt>
                <c:pt idx="262">
                  <c:v>3.6691876694564529E-2</c:v>
                </c:pt>
                <c:pt idx="263">
                  <c:v>3.8731092840091019E-2</c:v>
                </c:pt>
                <c:pt idx="264">
                  <c:v>3.8256223970768444E-2</c:v>
                </c:pt>
                <c:pt idx="265">
                  <c:v>3.791892045074885E-2</c:v>
                </c:pt>
                <c:pt idx="266">
                  <c:v>3.6945965898349531E-2</c:v>
                </c:pt>
                <c:pt idx="267">
                  <c:v>3.8059346077437883E-2</c:v>
                </c:pt>
                <c:pt idx="268">
                  <c:v>3.8822568059377005E-2</c:v>
                </c:pt>
                <c:pt idx="269">
                  <c:v>3.8378935009756976E-2</c:v>
                </c:pt>
                <c:pt idx="270">
                  <c:v>3.7946311762446783E-2</c:v>
                </c:pt>
                <c:pt idx="271">
                  <c:v>3.7196930845244225E-2</c:v>
                </c:pt>
                <c:pt idx="272">
                  <c:v>3.7503337014508809E-2</c:v>
                </c:pt>
                <c:pt idx="273">
                  <c:v>3.2996130282956226E-2</c:v>
                </c:pt>
                <c:pt idx="274">
                  <c:v>3.0458304371805633E-2</c:v>
                </c:pt>
                <c:pt idx="275">
                  <c:v>2.9712549137766553E-2</c:v>
                </c:pt>
                <c:pt idx="276">
                  <c:v>2.8178408553841461E-2</c:v>
                </c:pt>
                <c:pt idx="277">
                  <c:v>2.6269851673057509E-2</c:v>
                </c:pt>
                <c:pt idx="278">
                  <c:v>2.3057009718207455E-2</c:v>
                </c:pt>
                <c:pt idx="279">
                  <c:v>2.2009892863869229E-2</c:v>
                </c:pt>
                <c:pt idx="280">
                  <c:v>1.8738231168549335E-2</c:v>
                </c:pt>
                <c:pt idx="281">
                  <c:v>1.5619871282860576E-2</c:v>
                </c:pt>
                <c:pt idx="282">
                  <c:v>1.2208629038890084E-2</c:v>
                </c:pt>
                <c:pt idx="283">
                  <c:v>1.0661363064623952E-2</c:v>
                </c:pt>
                <c:pt idx="284">
                  <c:v>1.0821345389882886E-2</c:v>
                </c:pt>
                <c:pt idx="285">
                  <c:v>9.9956666830380847E-3</c:v>
                </c:pt>
                <c:pt idx="286">
                  <c:v>8.5033794079494296E-3</c:v>
                </c:pt>
                <c:pt idx="287">
                  <c:v>7.2142298543229622E-3</c:v>
                </c:pt>
                <c:pt idx="288">
                  <c:v>6.8449000610817379E-3</c:v>
                </c:pt>
                <c:pt idx="289">
                  <c:v>6.220828160389269E-3</c:v>
                </c:pt>
                <c:pt idx="290">
                  <c:v>4.2638585665597528E-3</c:v>
                </c:pt>
                <c:pt idx="291">
                  <c:v>4.6927221657857565E-3</c:v>
                </c:pt>
                <c:pt idx="292">
                  <c:v>6.7097874262127544E-3</c:v>
                </c:pt>
                <c:pt idx="293">
                  <c:v>7.9620254243957245E-3</c:v>
                </c:pt>
                <c:pt idx="294">
                  <c:v>8.5280252326316308E-3</c:v>
                </c:pt>
                <c:pt idx="295">
                  <c:v>9.1831809331126557E-3</c:v>
                </c:pt>
                <c:pt idx="296">
                  <c:v>1.0671065206961927E-2</c:v>
                </c:pt>
                <c:pt idx="297">
                  <c:v>1.2089386036815419E-2</c:v>
                </c:pt>
                <c:pt idx="298">
                  <c:v>1.3422550121964916E-2</c:v>
                </c:pt>
                <c:pt idx="299">
                  <c:v>1.5045139035767763E-2</c:v>
                </c:pt>
                <c:pt idx="300">
                  <c:v>1.6303351938656396E-2</c:v>
                </c:pt>
                <c:pt idx="301">
                  <c:v>1.7978163249108947E-2</c:v>
                </c:pt>
                <c:pt idx="302">
                  <c:v>1.9443977057722828E-2</c:v>
                </c:pt>
                <c:pt idx="303">
                  <c:v>1.8601221560243797E-2</c:v>
                </c:pt>
                <c:pt idx="304">
                  <c:v>1.8837936977969649E-2</c:v>
                </c:pt>
                <c:pt idx="305">
                  <c:v>1.8997823868797781E-2</c:v>
                </c:pt>
                <c:pt idx="306">
                  <c:v>1.9683534750873477E-2</c:v>
                </c:pt>
                <c:pt idx="307">
                  <c:v>1.9395582927203669E-2</c:v>
                </c:pt>
                <c:pt idx="308">
                  <c:v>1.8162674430042713E-2</c:v>
                </c:pt>
                <c:pt idx="309">
                  <c:v>1.8287016086391938E-2</c:v>
                </c:pt>
                <c:pt idx="310">
                  <c:v>1.7837481486361551E-2</c:v>
                </c:pt>
                <c:pt idx="311">
                  <c:v>1.7417591309893732E-2</c:v>
                </c:pt>
                <c:pt idx="312">
                  <c:v>1.6449138991076584E-2</c:v>
                </c:pt>
                <c:pt idx="313">
                  <c:v>1.4628912080880685E-2</c:v>
                </c:pt>
                <c:pt idx="314">
                  <c:v>1.4258687828060834E-2</c:v>
                </c:pt>
                <c:pt idx="315">
                  <c:v>1.4458307230744039E-2</c:v>
                </c:pt>
                <c:pt idx="316">
                  <c:v>1.3016779902990327E-2</c:v>
                </c:pt>
                <c:pt idx="317">
                  <c:v>1.2469607652138226E-2</c:v>
                </c:pt>
                <c:pt idx="318">
                  <c:v>1.354384925849561E-2</c:v>
                </c:pt>
                <c:pt idx="319">
                  <c:v>1.4007197209631617E-2</c:v>
                </c:pt>
                <c:pt idx="320">
                  <c:v>1.2561785990751861E-2</c:v>
                </c:pt>
                <c:pt idx="321">
                  <c:v>1.058651663951915E-2</c:v>
                </c:pt>
                <c:pt idx="322">
                  <c:v>9.8997481159452949E-3</c:v>
                </c:pt>
                <c:pt idx="323">
                  <c:v>8.799950232683651E-3</c:v>
                </c:pt>
                <c:pt idx="324">
                  <c:v>7.0771235672952848E-3</c:v>
                </c:pt>
                <c:pt idx="325">
                  <c:v>6.8120886399689606E-3</c:v>
                </c:pt>
                <c:pt idx="326">
                  <c:v>6.8478193383592068E-3</c:v>
                </c:pt>
                <c:pt idx="327">
                  <c:v>7.1009305424363234E-3</c:v>
                </c:pt>
                <c:pt idx="328">
                  <c:v>6.6012486306137319E-3</c:v>
                </c:pt>
                <c:pt idx="329">
                  <c:v>4.7654931458940286E-3</c:v>
                </c:pt>
                <c:pt idx="330">
                  <c:v>4.8844634506945983E-3</c:v>
                </c:pt>
                <c:pt idx="331">
                  <c:v>5.3472797608187239E-3</c:v>
                </c:pt>
                <c:pt idx="332">
                  <c:v>6.5302366471293727E-3</c:v>
                </c:pt>
                <c:pt idx="333">
                  <c:v>8.1099252000937927E-3</c:v>
                </c:pt>
                <c:pt idx="334">
                  <c:v>9.2949313348900109E-3</c:v>
                </c:pt>
                <c:pt idx="335">
                  <c:v>1.0915378526084041E-2</c:v>
                </c:pt>
                <c:pt idx="336">
                  <c:v>1.1256605978634537E-2</c:v>
                </c:pt>
                <c:pt idx="337">
                  <c:v>1.1682022793673141E-2</c:v>
                </c:pt>
                <c:pt idx="338">
                  <c:v>1.2633975285575305E-2</c:v>
                </c:pt>
                <c:pt idx="339">
                  <c:v>1.3476736358579045E-2</c:v>
                </c:pt>
                <c:pt idx="340">
                  <c:v>1.5730071956750802E-2</c:v>
                </c:pt>
                <c:pt idx="341">
                  <c:v>1.7095541681567017E-2</c:v>
                </c:pt>
                <c:pt idx="342">
                  <c:v>1.8044183705026251E-2</c:v>
                </c:pt>
                <c:pt idx="343">
                  <c:v>1.8926781262171843E-2</c:v>
                </c:pt>
                <c:pt idx="344">
                  <c:v>1.8469145769648865E-2</c:v>
                </c:pt>
                <c:pt idx="345">
                  <c:v>1.955661398212527E-2</c:v>
                </c:pt>
                <c:pt idx="346">
                  <c:v>2.0756012393679635E-2</c:v>
                </c:pt>
                <c:pt idx="347">
                  <c:v>2.2919091580333895E-2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A6-48C9-A5C3-02FF1F918FD0}"/>
            </c:ext>
          </c:extLst>
        </c:ser>
        <c:ser>
          <c:idx val="1"/>
          <c:order val="1"/>
          <c:tx>
            <c:v>Sonoma</c:v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Sheet1!$G$8:$G$366</c:f>
              <c:numCache>
                <c:formatCode>mm/dd/yyyy</c:formatCode>
                <c:ptCount val="359"/>
                <c:pt idx="0">
                  <c:v>33239</c:v>
                </c:pt>
                <c:pt idx="1">
                  <c:v>33270</c:v>
                </c:pt>
                <c:pt idx="2">
                  <c:v>33298</c:v>
                </c:pt>
                <c:pt idx="3">
                  <c:v>33329</c:v>
                </c:pt>
                <c:pt idx="4">
                  <c:v>33359</c:v>
                </c:pt>
                <c:pt idx="5">
                  <c:v>33390</c:v>
                </c:pt>
                <c:pt idx="6">
                  <c:v>33420</c:v>
                </c:pt>
                <c:pt idx="7">
                  <c:v>33451</c:v>
                </c:pt>
                <c:pt idx="8">
                  <c:v>33482</c:v>
                </c:pt>
                <c:pt idx="9">
                  <c:v>33512</c:v>
                </c:pt>
                <c:pt idx="10">
                  <c:v>33543</c:v>
                </c:pt>
                <c:pt idx="11">
                  <c:v>33573</c:v>
                </c:pt>
                <c:pt idx="12">
                  <c:v>33604</c:v>
                </c:pt>
                <c:pt idx="13">
                  <c:v>33635</c:v>
                </c:pt>
                <c:pt idx="14">
                  <c:v>33664</c:v>
                </c:pt>
                <c:pt idx="15">
                  <c:v>33695</c:v>
                </c:pt>
                <c:pt idx="16">
                  <c:v>33725</c:v>
                </c:pt>
                <c:pt idx="17">
                  <c:v>33756</c:v>
                </c:pt>
                <c:pt idx="18">
                  <c:v>33786</c:v>
                </c:pt>
                <c:pt idx="19">
                  <c:v>33817</c:v>
                </c:pt>
                <c:pt idx="20">
                  <c:v>33848</c:v>
                </c:pt>
                <c:pt idx="21">
                  <c:v>33878</c:v>
                </c:pt>
                <c:pt idx="22">
                  <c:v>33909</c:v>
                </c:pt>
                <c:pt idx="23">
                  <c:v>33939</c:v>
                </c:pt>
                <c:pt idx="24">
                  <c:v>33970</c:v>
                </c:pt>
                <c:pt idx="25">
                  <c:v>34001</c:v>
                </c:pt>
                <c:pt idx="26">
                  <c:v>34029</c:v>
                </c:pt>
                <c:pt idx="27">
                  <c:v>34060</c:v>
                </c:pt>
                <c:pt idx="28">
                  <c:v>34090</c:v>
                </c:pt>
                <c:pt idx="29">
                  <c:v>34121</c:v>
                </c:pt>
                <c:pt idx="30">
                  <c:v>34151</c:v>
                </c:pt>
                <c:pt idx="31">
                  <c:v>34182</c:v>
                </c:pt>
                <c:pt idx="32">
                  <c:v>34213</c:v>
                </c:pt>
                <c:pt idx="33">
                  <c:v>34243</c:v>
                </c:pt>
                <c:pt idx="34">
                  <c:v>34274</c:v>
                </c:pt>
                <c:pt idx="35">
                  <c:v>34304</c:v>
                </c:pt>
                <c:pt idx="36">
                  <c:v>34335</c:v>
                </c:pt>
                <c:pt idx="37">
                  <c:v>34366</c:v>
                </c:pt>
                <c:pt idx="38">
                  <c:v>34394</c:v>
                </c:pt>
                <c:pt idx="39">
                  <c:v>34425</c:v>
                </c:pt>
                <c:pt idx="40">
                  <c:v>34455</c:v>
                </c:pt>
                <c:pt idx="41">
                  <c:v>34486</c:v>
                </c:pt>
                <c:pt idx="42">
                  <c:v>34516</c:v>
                </c:pt>
                <c:pt idx="43">
                  <c:v>34547</c:v>
                </c:pt>
                <c:pt idx="44">
                  <c:v>34578</c:v>
                </c:pt>
                <c:pt idx="45">
                  <c:v>34608</c:v>
                </c:pt>
                <c:pt idx="46">
                  <c:v>34639</c:v>
                </c:pt>
                <c:pt idx="47">
                  <c:v>34669</c:v>
                </c:pt>
                <c:pt idx="48">
                  <c:v>34700</c:v>
                </c:pt>
                <c:pt idx="49">
                  <c:v>34731</c:v>
                </c:pt>
                <c:pt idx="50">
                  <c:v>34759</c:v>
                </c:pt>
                <c:pt idx="51">
                  <c:v>34790</c:v>
                </c:pt>
                <c:pt idx="52">
                  <c:v>34820</c:v>
                </c:pt>
                <c:pt idx="53">
                  <c:v>34851</c:v>
                </c:pt>
                <c:pt idx="54">
                  <c:v>34881</c:v>
                </c:pt>
                <c:pt idx="55">
                  <c:v>34912</c:v>
                </c:pt>
                <c:pt idx="56">
                  <c:v>34943</c:v>
                </c:pt>
                <c:pt idx="57">
                  <c:v>34973</c:v>
                </c:pt>
                <c:pt idx="58">
                  <c:v>35004</c:v>
                </c:pt>
                <c:pt idx="59">
                  <c:v>35034</c:v>
                </c:pt>
                <c:pt idx="60">
                  <c:v>35065</c:v>
                </c:pt>
                <c:pt idx="61">
                  <c:v>35096</c:v>
                </c:pt>
                <c:pt idx="62">
                  <c:v>35125</c:v>
                </c:pt>
                <c:pt idx="63">
                  <c:v>35156</c:v>
                </c:pt>
                <c:pt idx="64">
                  <c:v>35186</c:v>
                </c:pt>
                <c:pt idx="65">
                  <c:v>35217</c:v>
                </c:pt>
                <c:pt idx="66">
                  <c:v>35247</c:v>
                </c:pt>
                <c:pt idx="67">
                  <c:v>35278</c:v>
                </c:pt>
                <c:pt idx="68">
                  <c:v>35309</c:v>
                </c:pt>
                <c:pt idx="69">
                  <c:v>35339</c:v>
                </c:pt>
                <c:pt idx="70">
                  <c:v>35370</c:v>
                </c:pt>
                <c:pt idx="71">
                  <c:v>35400</c:v>
                </c:pt>
                <c:pt idx="72">
                  <c:v>35431</c:v>
                </c:pt>
                <c:pt idx="73">
                  <c:v>35462</c:v>
                </c:pt>
                <c:pt idx="74">
                  <c:v>35490</c:v>
                </c:pt>
                <c:pt idx="75">
                  <c:v>35521</c:v>
                </c:pt>
                <c:pt idx="76">
                  <c:v>35551</c:v>
                </c:pt>
                <c:pt idx="77">
                  <c:v>35582</c:v>
                </c:pt>
                <c:pt idx="78">
                  <c:v>35612</c:v>
                </c:pt>
                <c:pt idx="79">
                  <c:v>35643</c:v>
                </c:pt>
                <c:pt idx="80">
                  <c:v>35674</c:v>
                </c:pt>
                <c:pt idx="81">
                  <c:v>35704</c:v>
                </c:pt>
                <c:pt idx="82">
                  <c:v>35735</c:v>
                </c:pt>
                <c:pt idx="83">
                  <c:v>35765</c:v>
                </c:pt>
                <c:pt idx="84">
                  <c:v>35796</c:v>
                </c:pt>
                <c:pt idx="85">
                  <c:v>35827</c:v>
                </c:pt>
                <c:pt idx="86">
                  <c:v>35855</c:v>
                </c:pt>
                <c:pt idx="87">
                  <c:v>35886</c:v>
                </c:pt>
                <c:pt idx="88">
                  <c:v>35916</c:v>
                </c:pt>
                <c:pt idx="89">
                  <c:v>35947</c:v>
                </c:pt>
                <c:pt idx="90">
                  <c:v>35977</c:v>
                </c:pt>
                <c:pt idx="91">
                  <c:v>36008</c:v>
                </c:pt>
                <c:pt idx="92">
                  <c:v>36039</c:v>
                </c:pt>
                <c:pt idx="93">
                  <c:v>36069</c:v>
                </c:pt>
                <c:pt idx="94">
                  <c:v>36100</c:v>
                </c:pt>
                <c:pt idx="95">
                  <c:v>36130</c:v>
                </c:pt>
                <c:pt idx="96">
                  <c:v>36161</c:v>
                </c:pt>
                <c:pt idx="97">
                  <c:v>36192</c:v>
                </c:pt>
                <c:pt idx="98">
                  <c:v>36220</c:v>
                </c:pt>
                <c:pt idx="99">
                  <c:v>36251</c:v>
                </c:pt>
                <c:pt idx="100">
                  <c:v>36281</c:v>
                </c:pt>
                <c:pt idx="101">
                  <c:v>36312</c:v>
                </c:pt>
                <c:pt idx="102">
                  <c:v>36342</c:v>
                </c:pt>
                <c:pt idx="103">
                  <c:v>36373</c:v>
                </c:pt>
                <c:pt idx="104">
                  <c:v>36404</c:v>
                </c:pt>
                <c:pt idx="105">
                  <c:v>36434</c:v>
                </c:pt>
                <c:pt idx="106">
                  <c:v>36465</c:v>
                </c:pt>
                <c:pt idx="107">
                  <c:v>36495</c:v>
                </c:pt>
                <c:pt idx="108">
                  <c:v>36526</c:v>
                </c:pt>
                <c:pt idx="109">
                  <c:v>36557</c:v>
                </c:pt>
                <c:pt idx="110">
                  <c:v>36586</c:v>
                </c:pt>
                <c:pt idx="111">
                  <c:v>36617</c:v>
                </c:pt>
                <c:pt idx="112">
                  <c:v>36647</c:v>
                </c:pt>
                <c:pt idx="113">
                  <c:v>36678</c:v>
                </c:pt>
                <c:pt idx="114">
                  <c:v>36708</c:v>
                </c:pt>
                <c:pt idx="115">
                  <c:v>36739</c:v>
                </c:pt>
                <c:pt idx="116">
                  <c:v>36770</c:v>
                </c:pt>
                <c:pt idx="117">
                  <c:v>36800</c:v>
                </c:pt>
                <c:pt idx="118">
                  <c:v>36831</c:v>
                </c:pt>
                <c:pt idx="119">
                  <c:v>36861</c:v>
                </c:pt>
                <c:pt idx="120">
                  <c:v>36892</c:v>
                </c:pt>
                <c:pt idx="121">
                  <c:v>36923</c:v>
                </c:pt>
                <c:pt idx="122">
                  <c:v>36951</c:v>
                </c:pt>
                <c:pt idx="123">
                  <c:v>36982</c:v>
                </c:pt>
                <c:pt idx="124">
                  <c:v>37012</c:v>
                </c:pt>
                <c:pt idx="125">
                  <c:v>37043</c:v>
                </c:pt>
                <c:pt idx="126">
                  <c:v>37073</c:v>
                </c:pt>
                <c:pt idx="127">
                  <c:v>37104</c:v>
                </c:pt>
                <c:pt idx="128">
                  <c:v>37135</c:v>
                </c:pt>
                <c:pt idx="129">
                  <c:v>37165</c:v>
                </c:pt>
                <c:pt idx="130">
                  <c:v>37196</c:v>
                </c:pt>
                <c:pt idx="131">
                  <c:v>37226</c:v>
                </c:pt>
                <c:pt idx="132">
                  <c:v>37257</c:v>
                </c:pt>
                <c:pt idx="133">
                  <c:v>37288</c:v>
                </c:pt>
                <c:pt idx="134">
                  <c:v>37316</c:v>
                </c:pt>
                <c:pt idx="135">
                  <c:v>37347</c:v>
                </c:pt>
                <c:pt idx="136">
                  <c:v>37377</c:v>
                </c:pt>
                <c:pt idx="137">
                  <c:v>37408</c:v>
                </c:pt>
                <c:pt idx="138">
                  <c:v>37438</c:v>
                </c:pt>
                <c:pt idx="139">
                  <c:v>37469</c:v>
                </c:pt>
                <c:pt idx="140">
                  <c:v>37500</c:v>
                </c:pt>
                <c:pt idx="141">
                  <c:v>37530</c:v>
                </c:pt>
                <c:pt idx="142">
                  <c:v>37561</c:v>
                </c:pt>
                <c:pt idx="143">
                  <c:v>37591</c:v>
                </c:pt>
                <c:pt idx="144">
                  <c:v>37622</c:v>
                </c:pt>
                <c:pt idx="145">
                  <c:v>37653</c:v>
                </c:pt>
                <c:pt idx="146">
                  <c:v>37681</c:v>
                </c:pt>
                <c:pt idx="147">
                  <c:v>37712</c:v>
                </c:pt>
                <c:pt idx="148">
                  <c:v>37742</c:v>
                </c:pt>
                <c:pt idx="149">
                  <c:v>37773</c:v>
                </c:pt>
                <c:pt idx="150">
                  <c:v>37803</c:v>
                </c:pt>
                <c:pt idx="151">
                  <c:v>37834</c:v>
                </c:pt>
                <c:pt idx="152">
                  <c:v>37865</c:v>
                </c:pt>
                <c:pt idx="153">
                  <c:v>37895</c:v>
                </c:pt>
                <c:pt idx="154">
                  <c:v>37926</c:v>
                </c:pt>
                <c:pt idx="155">
                  <c:v>37956</c:v>
                </c:pt>
                <c:pt idx="156">
                  <c:v>37987</c:v>
                </c:pt>
                <c:pt idx="157">
                  <c:v>38018</c:v>
                </c:pt>
                <c:pt idx="158">
                  <c:v>38047</c:v>
                </c:pt>
                <c:pt idx="159">
                  <c:v>38078</c:v>
                </c:pt>
                <c:pt idx="160">
                  <c:v>38108</c:v>
                </c:pt>
                <c:pt idx="161">
                  <c:v>38139</c:v>
                </c:pt>
                <c:pt idx="162">
                  <c:v>38169</c:v>
                </c:pt>
                <c:pt idx="163">
                  <c:v>38200</c:v>
                </c:pt>
                <c:pt idx="164">
                  <c:v>38231</c:v>
                </c:pt>
                <c:pt idx="165">
                  <c:v>38261</c:v>
                </c:pt>
                <c:pt idx="166">
                  <c:v>38292</c:v>
                </c:pt>
                <c:pt idx="167">
                  <c:v>38322</c:v>
                </c:pt>
                <c:pt idx="168">
                  <c:v>38353</c:v>
                </c:pt>
                <c:pt idx="169">
                  <c:v>38384</c:v>
                </c:pt>
                <c:pt idx="170">
                  <c:v>38412</c:v>
                </c:pt>
                <c:pt idx="171">
                  <c:v>38443</c:v>
                </c:pt>
                <c:pt idx="172">
                  <c:v>38473</c:v>
                </c:pt>
                <c:pt idx="173">
                  <c:v>38504</c:v>
                </c:pt>
                <c:pt idx="174">
                  <c:v>38534</c:v>
                </c:pt>
                <c:pt idx="175">
                  <c:v>38565</c:v>
                </c:pt>
                <c:pt idx="176">
                  <c:v>38596</c:v>
                </c:pt>
                <c:pt idx="177">
                  <c:v>38626</c:v>
                </c:pt>
                <c:pt idx="178">
                  <c:v>38657</c:v>
                </c:pt>
                <c:pt idx="179">
                  <c:v>38687</c:v>
                </c:pt>
                <c:pt idx="180">
                  <c:v>38718</c:v>
                </c:pt>
                <c:pt idx="181">
                  <c:v>38749</c:v>
                </c:pt>
                <c:pt idx="182">
                  <c:v>38777</c:v>
                </c:pt>
                <c:pt idx="183">
                  <c:v>38808</c:v>
                </c:pt>
                <c:pt idx="184">
                  <c:v>38838</c:v>
                </c:pt>
                <c:pt idx="185">
                  <c:v>38869</c:v>
                </c:pt>
                <c:pt idx="186">
                  <c:v>38899</c:v>
                </c:pt>
                <c:pt idx="187">
                  <c:v>38930</c:v>
                </c:pt>
                <c:pt idx="188">
                  <c:v>38961</c:v>
                </c:pt>
                <c:pt idx="189">
                  <c:v>38991</c:v>
                </c:pt>
                <c:pt idx="190">
                  <c:v>39022</c:v>
                </c:pt>
                <c:pt idx="191">
                  <c:v>39052</c:v>
                </c:pt>
                <c:pt idx="192">
                  <c:v>39083</c:v>
                </c:pt>
                <c:pt idx="193">
                  <c:v>39114</c:v>
                </c:pt>
                <c:pt idx="194">
                  <c:v>39142</c:v>
                </c:pt>
                <c:pt idx="195">
                  <c:v>39173</c:v>
                </c:pt>
                <c:pt idx="196">
                  <c:v>39203</c:v>
                </c:pt>
                <c:pt idx="197">
                  <c:v>39234</c:v>
                </c:pt>
                <c:pt idx="198">
                  <c:v>39264</c:v>
                </c:pt>
                <c:pt idx="199">
                  <c:v>39295</c:v>
                </c:pt>
                <c:pt idx="200">
                  <c:v>39326</c:v>
                </c:pt>
                <c:pt idx="201">
                  <c:v>39356</c:v>
                </c:pt>
                <c:pt idx="202">
                  <c:v>39387</c:v>
                </c:pt>
                <c:pt idx="203">
                  <c:v>39417</c:v>
                </c:pt>
                <c:pt idx="204">
                  <c:v>39448</c:v>
                </c:pt>
                <c:pt idx="205">
                  <c:v>39479</c:v>
                </c:pt>
                <c:pt idx="206">
                  <c:v>39508</c:v>
                </c:pt>
                <c:pt idx="207">
                  <c:v>39539</c:v>
                </c:pt>
                <c:pt idx="208">
                  <c:v>39569</c:v>
                </c:pt>
                <c:pt idx="209">
                  <c:v>39600</c:v>
                </c:pt>
                <c:pt idx="210">
                  <c:v>39630</c:v>
                </c:pt>
                <c:pt idx="211">
                  <c:v>39661</c:v>
                </c:pt>
                <c:pt idx="212">
                  <c:v>39692</c:v>
                </c:pt>
                <c:pt idx="213">
                  <c:v>39722</c:v>
                </c:pt>
                <c:pt idx="214">
                  <c:v>39753</c:v>
                </c:pt>
                <c:pt idx="215">
                  <c:v>39783</c:v>
                </c:pt>
                <c:pt idx="216">
                  <c:v>39814</c:v>
                </c:pt>
                <c:pt idx="217">
                  <c:v>39845</c:v>
                </c:pt>
                <c:pt idx="218">
                  <c:v>39873</c:v>
                </c:pt>
                <c:pt idx="219">
                  <c:v>39904</c:v>
                </c:pt>
                <c:pt idx="220">
                  <c:v>39934</c:v>
                </c:pt>
                <c:pt idx="221">
                  <c:v>39965</c:v>
                </c:pt>
                <c:pt idx="222">
                  <c:v>39995</c:v>
                </c:pt>
                <c:pt idx="223">
                  <c:v>40026</c:v>
                </c:pt>
                <c:pt idx="224">
                  <c:v>40057</c:v>
                </c:pt>
                <c:pt idx="225">
                  <c:v>40087</c:v>
                </c:pt>
                <c:pt idx="226">
                  <c:v>40118</c:v>
                </c:pt>
                <c:pt idx="227">
                  <c:v>40148</c:v>
                </c:pt>
                <c:pt idx="228">
                  <c:v>40179</c:v>
                </c:pt>
                <c:pt idx="229">
                  <c:v>40210</c:v>
                </c:pt>
                <c:pt idx="230">
                  <c:v>40238</c:v>
                </c:pt>
                <c:pt idx="231">
                  <c:v>40269</c:v>
                </c:pt>
                <c:pt idx="232">
                  <c:v>40299</c:v>
                </c:pt>
                <c:pt idx="233">
                  <c:v>40330</c:v>
                </c:pt>
                <c:pt idx="234">
                  <c:v>40360</c:v>
                </c:pt>
                <c:pt idx="235">
                  <c:v>40391</c:v>
                </c:pt>
                <c:pt idx="236">
                  <c:v>40422</c:v>
                </c:pt>
                <c:pt idx="237">
                  <c:v>40452</c:v>
                </c:pt>
                <c:pt idx="238">
                  <c:v>40483</c:v>
                </c:pt>
                <c:pt idx="239">
                  <c:v>40513</c:v>
                </c:pt>
                <c:pt idx="240">
                  <c:v>40544</c:v>
                </c:pt>
                <c:pt idx="241">
                  <c:v>40575</c:v>
                </c:pt>
                <c:pt idx="242">
                  <c:v>40603</c:v>
                </c:pt>
                <c:pt idx="243">
                  <c:v>40634</c:v>
                </c:pt>
                <c:pt idx="244">
                  <c:v>40664</c:v>
                </c:pt>
                <c:pt idx="245">
                  <c:v>40695</c:v>
                </c:pt>
                <c:pt idx="246">
                  <c:v>40725</c:v>
                </c:pt>
                <c:pt idx="247">
                  <c:v>40756</c:v>
                </c:pt>
                <c:pt idx="248">
                  <c:v>40787</c:v>
                </c:pt>
                <c:pt idx="249">
                  <c:v>40817</c:v>
                </c:pt>
                <c:pt idx="250">
                  <c:v>40848</c:v>
                </c:pt>
                <c:pt idx="251">
                  <c:v>40878</c:v>
                </c:pt>
                <c:pt idx="252">
                  <c:v>40909</c:v>
                </c:pt>
                <c:pt idx="253">
                  <c:v>40940</c:v>
                </c:pt>
                <c:pt idx="254">
                  <c:v>40969</c:v>
                </c:pt>
                <c:pt idx="255">
                  <c:v>41000</c:v>
                </c:pt>
                <c:pt idx="256">
                  <c:v>41030</c:v>
                </c:pt>
                <c:pt idx="257">
                  <c:v>41061</c:v>
                </c:pt>
                <c:pt idx="258">
                  <c:v>41091</c:v>
                </c:pt>
                <c:pt idx="259">
                  <c:v>41122</c:v>
                </c:pt>
                <c:pt idx="260">
                  <c:v>41153</c:v>
                </c:pt>
                <c:pt idx="261">
                  <c:v>41183</c:v>
                </c:pt>
                <c:pt idx="262">
                  <c:v>41214</c:v>
                </c:pt>
                <c:pt idx="263">
                  <c:v>41244</c:v>
                </c:pt>
                <c:pt idx="264">
                  <c:v>41275</c:v>
                </c:pt>
                <c:pt idx="265">
                  <c:v>41306</c:v>
                </c:pt>
                <c:pt idx="266">
                  <c:v>41334</c:v>
                </c:pt>
                <c:pt idx="267">
                  <c:v>41365</c:v>
                </c:pt>
                <c:pt idx="268">
                  <c:v>41395</c:v>
                </c:pt>
                <c:pt idx="269">
                  <c:v>41426</c:v>
                </c:pt>
                <c:pt idx="270">
                  <c:v>41456</c:v>
                </c:pt>
                <c:pt idx="271">
                  <c:v>41487</c:v>
                </c:pt>
                <c:pt idx="272">
                  <c:v>41518</c:v>
                </c:pt>
                <c:pt idx="273">
                  <c:v>41548</c:v>
                </c:pt>
                <c:pt idx="274">
                  <c:v>41579</c:v>
                </c:pt>
                <c:pt idx="275">
                  <c:v>41609</c:v>
                </c:pt>
                <c:pt idx="276">
                  <c:v>41640</c:v>
                </c:pt>
                <c:pt idx="277">
                  <c:v>41671</c:v>
                </c:pt>
                <c:pt idx="278">
                  <c:v>41699</c:v>
                </c:pt>
                <c:pt idx="279">
                  <c:v>41730</c:v>
                </c:pt>
                <c:pt idx="280">
                  <c:v>41760</c:v>
                </c:pt>
                <c:pt idx="281">
                  <c:v>41791</c:v>
                </c:pt>
                <c:pt idx="282">
                  <c:v>41821</c:v>
                </c:pt>
                <c:pt idx="283">
                  <c:v>41852</c:v>
                </c:pt>
                <c:pt idx="284">
                  <c:v>41883</c:v>
                </c:pt>
                <c:pt idx="285">
                  <c:v>41913</c:v>
                </c:pt>
                <c:pt idx="286">
                  <c:v>41944</c:v>
                </c:pt>
                <c:pt idx="287">
                  <c:v>41974</c:v>
                </c:pt>
                <c:pt idx="288">
                  <c:v>42005</c:v>
                </c:pt>
                <c:pt idx="289">
                  <c:v>42036</c:v>
                </c:pt>
                <c:pt idx="290">
                  <c:v>42064</c:v>
                </c:pt>
                <c:pt idx="291">
                  <c:v>42095</c:v>
                </c:pt>
                <c:pt idx="292">
                  <c:v>42125</c:v>
                </c:pt>
                <c:pt idx="293">
                  <c:v>42156</c:v>
                </c:pt>
                <c:pt idx="294">
                  <c:v>42186</c:v>
                </c:pt>
                <c:pt idx="295">
                  <c:v>42217</c:v>
                </c:pt>
                <c:pt idx="296">
                  <c:v>42248</c:v>
                </c:pt>
                <c:pt idx="297">
                  <c:v>42278</c:v>
                </c:pt>
                <c:pt idx="298">
                  <c:v>42309</c:v>
                </c:pt>
                <c:pt idx="299">
                  <c:v>42339</c:v>
                </c:pt>
                <c:pt idx="300">
                  <c:v>42370</c:v>
                </c:pt>
                <c:pt idx="301">
                  <c:v>42401</c:v>
                </c:pt>
                <c:pt idx="302">
                  <c:v>42430</c:v>
                </c:pt>
                <c:pt idx="303">
                  <c:v>42461</c:v>
                </c:pt>
                <c:pt idx="304">
                  <c:v>42491</c:v>
                </c:pt>
                <c:pt idx="305">
                  <c:v>42522</c:v>
                </c:pt>
                <c:pt idx="306">
                  <c:v>42552</c:v>
                </c:pt>
                <c:pt idx="307">
                  <c:v>42583</c:v>
                </c:pt>
                <c:pt idx="308">
                  <c:v>42614</c:v>
                </c:pt>
                <c:pt idx="309">
                  <c:v>42644</c:v>
                </c:pt>
                <c:pt idx="310">
                  <c:v>42675</c:v>
                </c:pt>
                <c:pt idx="311">
                  <c:v>42705</c:v>
                </c:pt>
                <c:pt idx="312">
                  <c:v>42736</c:v>
                </c:pt>
                <c:pt idx="313">
                  <c:v>42767</c:v>
                </c:pt>
                <c:pt idx="314">
                  <c:v>42795</c:v>
                </c:pt>
                <c:pt idx="315">
                  <c:v>42826</c:v>
                </c:pt>
                <c:pt idx="316">
                  <c:v>42856</c:v>
                </c:pt>
                <c:pt idx="317">
                  <c:v>42887</c:v>
                </c:pt>
                <c:pt idx="318">
                  <c:v>42917</c:v>
                </c:pt>
                <c:pt idx="319">
                  <c:v>42948</c:v>
                </c:pt>
                <c:pt idx="320">
                  <c:v>42979</c:v>
                </c:pt>
                <c:pt idx="321">
                  <c:v>43009</c:v>
                </c:pt>
                <c:pt idx="322">
                  <c:v>43040</c:v>
                </c:pt>
                <c:pt idx="323">
                  <c:v>43070</c:v>
                </c:pt>
                <c:pt idx="324">
                  <c:v>43101</c:v>
                </c:pt>
                <c:pt idx="325">
                  <c:v>43132</c:v>
                </c:pt>
                <c:pt idx="326">
                  <c:v>43160</c:v>
                </c:pt>
                <c:pt idx="327">
                  <c:v>43191</c:v>
                </c:pt>
                <c:pt idx="328">
                  <c:v>43221</c:v>
                </c:pt>
                <c:pt idx="329">
                  <c:v>43252</c:v>
                </c:pt>
                <c:pt idx="330">
                  <c:v>43282</c:v>
                </c:pt>
                <c:pt idx="331">
                  <c:v>43313</c:v>
                </c:pt>
                <c:pt idx="332">
                  <c:v>43344</c:v>
                </c:pt>
                <c:pt idx="333">
                  <c:v>43374</c:v>
                </c:pt>
                <c:pt idx="334">
                  <c:v>43405</c:v>
                </c:pt>
                <c:pt idx="335">
                  <c:v>43435</c:v>
                </c:pt>
                <c:pt idx="336">
                  <c:v>43466</c:v>
                </c:pt>
                <c:pt idx="337">
                  <c:v>43497</c:v>
                </c:pt>
                <c:pt idx="338">
                  <c:v>43525</c:v>
                </c:pt>
                <c:pt idx="339">
                  <c:v>43556</c:v>
                </c:pt>
                <c:pt idx="340">
                  <c:v>43586</c:v>
                </c:pt>
                <c:pt idx="341">
                  <c:v>43617</c:v>
                </c:pt>
                <c:pt idx="342">
                  <c:v>43647</c:v>
                </c:pt>
                <c:pt idx="343">
                  <c:v>43678</c:v>
                </c:pt>
                <c:pt idx="344">
                  <c:v>43709</c:v>
                </c:pt>
                <c:pt idx="345">
                  <c:v>43739</c:v>
                </c:pt>
                <c:pt idx="346">
                  <c:v>43770</c:v>
                </c:pt>
              </c:numCache>
            </c:numRef>
          </c:cat>
          <c:val>
            <c:numRef>
              <c:f>Sheet1!$AC$19:$AC$366</c:f>
              <c:numCache>
                <c:formatCode>0.0%</c:formatCode>
                <c:ptCount val="348"/>
                <c:pt idx="0">
                  <c:v>1.9458544839255243E-2</c:v>
                </c:pt>
                <c:pt idx="1">
                  <c:v>2.6768410852713309E-2</c:v>
                </c:pt>
                <c:pt idx="2">
                  <c:v>2.9632317368166294E-2</c:v>
                </c:pt>
                <c:pt idx="3">
                  <c:v>2.8420038535645453E-2</c:v>
                </c:pt>
                <c:pt idx="4">
                  <c:v>2.9843561973526E-2</c:v>
                </c:pt>
                <c:pt idx="5">
                  <c:v>3.3892172234953444E-2</c:v>
                </c:pt>
                <c:pt idx="6">
                  <c:v>3.2374533638223513E-2</c:v>
                </c:pt>
                <c:pt idx="7">
                  <c:v>2.8211284513805168E-2</c:v>
                </c:pt>
                <c:pt idx="8">
                  <c:v>2.5975580560210654E-2</c:v>
                </c:pt>
                <c:pt idx="9">
                  <c:v>2.3033774913474137E-2</c:v>
                </c:pt>
                <c:pt idx="10">
                  <c:v>2.0704426463588943E-2</c:v>
                </c:pt>
                <c:pt idx="11">
                  <c:v>1.7783046828689919E-2</c:v>
                </c:pt>
                <c:pt idx="12">
                  <c:v>1.3448153828004905E-2</c:v>
                </c:pt>
                <c:pt idx="13">
                  <c:v>8.1052507929049167E-3</c:v>
                </c:pt>
                <c:pt idx="14">
                  <c:v>1.8735362997657212E-3</c:v>
                </c:pt>
                <c:pt idx="15">
                  <c:v>-1.6358962374388719E-3</c:v>
                </c:pt>
                <c:pt idx="16">
                  <c:v>-5.3663089127392594E-3</c:v>
                </c:pt>
                <c:pt idx="17">
                  <c:v>-7.2277920261133444E-3</c:v>
                </c:pt>
                <c:pt idx="18">
                  <c:v>-7.0052539404551473E-3</c:v>
                </c:pt>
                <c:pt idx="19">
                  <c:v>-7.1170225177924484E-3</c:v>
                </c:pt>
                <c:pt idx="20">
                  <c:v>-6.5328978068128762E-3</c:v>
                </c:pt>
                <c:pt idx="21">
                  <c:v>-7.1112147353697974E-3</c:v>
                </c:pt>
                <c:pt idx="22">
                  <c:v>-7.4548631333720694E-3</c:v>
                </c:pt>
                <c:pt idx="23">
                  <c:v>-7.5660575020369825E-3</c:v>
                </c:pt>
                <c:pt idx="24">
                  <c:v>-6.8748543463061917E-3</c:v>
                </c:pt>
                <c:pt idx="25">
                  <c:v>-2.4544179523139364E-3</c:v>
                </c:pt>
                <c:pt idx="26">
                  <c:v>1.5215355805244801E-3</c:v>
                </c:pt>
                <c:pt idx="27">
                  <c:v>5.2779732582690642E-3</c:v>
                </c:pt>
                <c:pt idx="28">
                  <c:v>8.5720995772664565E-3</c:v>
                </c:pt>
                <c:pt idx="29">
                  <c:v>1.1169900058788818E-2</c:v>
                </c:pt>
                <c:pt idx="30">
                  <c:v>1.3278495887191211E-2</c:v>
                </c:pt>
                <c:pt idx="31">
                  <c:v>1.3503992484734439E-2</c:v>
                </c:pt>
                <c:pt idx="32">
                  <c:v>1.3150170247739679E-2</c:v>
                </c:pt>
                <c:pt idx="33">
                  <c:v>1.3261354301138617E-2</c:v>
                </c:pt>
                <c:pt idx="34">
                  <c:v>1.2784424114473669E-2</c:v>
                </c:pt>
                <c:pt idx="35">
                  <c:v>1.3610231139270068E-2</c:v>
                </c:pt>
                <c:pt idx="36">
                  <c:v>1.2536613942589092E-2</c:v>
                </c:pt>
                <c:pt idx="37">
                  <c:v>1.0634568189786142E-2</c:v>
                </c:pt>
                <c:pt idx="38">
                  <c:v>1.0267180025667955E-2</c:v>
                </c:pt>
                <c:pt idx="39">
                  <c:v>1.0245663057398824E-2</c:v>
                </c:pt>
                <c:pt idx="40">
                  <c:v>1.1976744186046551E-2</c:v>
                </c:pt>
                <c:pt idx="41">
                  <c:v>1.2060767714252574E-2</c:v>
                </c:pt>
                <c:pt idx="42">
                  <c:v>1.3555787278414888E-2</c:v>
                </c:pt>
                <c:pt idx="43">
                  <c:v>1.6456136284621614E-2</c:v>
                </c:pt>
                <c:pt idx="44">
                  <c:v>1.8531387537641608E-2</c:v>
                </c:pt>
                <c:pt idx="45">
                  <c:v>2.1077012159814501E-2</c:v>
                </c:pt>
                <c:pt idx="46">
                  <c:v>2.1646023845352635E-2</c:v>
                </c:pt>
                <c:pt idx="47">
                  <c:v>2.2101365424670227E-2</c:v>
                </c:pt>
                <c:pt idx="48">
                  <c:v>2.2317298797409624E-2</c:v>
                </c:pt>
                <c:pt idx="49">
                  <c:v>2.044115948723868E-2</c:v>
                </c:pt>
                <c:pt idx="50">
                  <c:v>1.9476777688141267E-2</c:v>
                </c:pt>
                <c:pt idx="51">
                  <c:v>1.677582442835801E-2</c:v>
                </c:pt>
                <c:pt idx="52">
                  <c:v>1.4781711928497865E-2</c:v>
                </c:pt>
                <c:pt idx="53">
                  <c:v>1.348879743941489E-2</c:v>
                </c:pt>
                <c:pt idx="54">
                  <c:v>1.2883365636757516E-2</c:v>
                </c:pt>
                <c:pt idx="55">
                  <c:v>1.3077098021378353E-2</c:v>
                </c:pt>
                <c:pt idx="56">
                  <c:v>1.2135647045480535E-2</c:v>
                </c:pt>
                <c:pt idx="57">
                  <c:v>1.3936097892590205E-2</c:v>
                </c:pt>
                <c:pt idx="58">
                  <c:v>1.7661043812974064E-2</c:v>
                </c:pt>
                <c:pt idx="59">
                  <c:v>2.2508765976699374E-2</c:v>
                </c:pt>
                <c:pt idx="60">
                  <c:v>2.7387958352195652E-2</c:v>
                </c:pt>
                <c:pt idx="61">
                  <c:v>3.1539678950938344E-2</c:v>
                </c:pt>
                <c:pt idx="62">
                  <c:v>3.6388292462425254E-2</c:v>
                </c:pt>
                <c:pt idx="63">
                  <c:v>3.974706413730833E-2</c:v>
                </c:pt>
                <c:pt idx="64">
                  <c:v>4.207083239341336E-2</c:v>
                </c:pt>
                <c:pt idx="65">
                  <c:v>4.27735254389916E-2</c:v>
                </c:pt>
                <c:pt idx="66">
                  <c:v>4.3326972724211599E-2</c:v>
                </c:pt>
                <c:pt idx="67">
                  <c:v>4.4710891976692091E-2</c:v>
                </c:pt>
                <c:pt idx="68">
                  <c:v>4.5479941892949016E-2</c:v>
                </c:pt>
                <c:pt idx="69">
                  <c:v>4.527756146401174E-2</c:v>
                </c:pt>
                <c:pt idx="70">
                  <c:v>4.3694690265486891E-2</c:v>
                </c:pt>
                <c:pt idx="71">
                  <c:v>4.3952412425644516E-2</c:v>
                </c:pt>
                <c:pt idx="72">
                  <c:v>4.372602739726017E-2</c:v>
                </c:pt>
                <c:pt idx="73">
                  <c:v>4.3070548467996739E-2</c:v>
                </c:pt>
                <c:pt idx="74">
                  <c:v>4.3440486533449008E-2</c:v>
                </c:pt>
                <c:pt idx="75">
                  <c:v>4.4593570732763155E-2</c:v>
                </c:pt>
                <c:pt idx="76">
                  <c:v>4.6308290155440579E-2</c:v>
                </c:pt>
                <c:pt idx="77">
                  <c:v>4.7337278106508673E-2</c:v>
                </c:pt>
                <c:pt idx="78">
                  <c:v>4.7302370481604461E-2</c:v>
                </c:pt>
                <c:pt idx="79">
                  <c:v>4.8525010688328152E-2</c:v>
                </c:pt>
                <c:pt idx="80">
                  <c:v>4.863771817794782E-2</c:v>
                </c:pt>
                <c:pt idx="81">
                  <c:v>4.8542660307365981E-2</c:v>
                </c:pt>
                <c:pt idx="82">
                  <c:v>4.7905455312862832E-2</c:v>
                </c:pt>
                <c:pt idx="83">
                  <c:v>4.5779084418311911E-2</c:v>
                </c:pt>
                <c:pt idx="84">
                  <c:v>4.5891699770018946E-2</c:v>
                </c:pt>
                <c:pt idx="85">
                  <c:v>4.4858451290591184E-2</c:v>
                </c:pt>
                <c:pt idx="86">
                  <c:v>4.3415190135737136E-2</c:v>
                </c:pt>
                <c:pt idx="87">
                  <c:v>4.2401733209532333E-2</c:v>
                </c:pt>
                <c:pt idx="88">
                  <c:v>4.2116076014381054E-2</c:v>
                </c:pt>
                <c:pt idx="89">
                  <c:v>4.3834494059811435E-2</c:v>
                </c:pt>
                <c:pt idx="90">
                  <c:v>4.3221202854230256E-2</c:v>
                </c:pt>
                <c:pt idx="91">
                  <c:v>4.3032578909976582E-2</c:v>
                </c:pt>
                <c:pt idx="92">
                  <c:v>4.2151015869807074E-2</c:v>
                </c:pt>
                <c:pt idx="93">
                  <c:v>4.2392508307320442E-2</c:v>
                </c:pt>
                <c:pt idx="94">
                  <c:v>4.246987951807224E-2</c:v>
                </c:pt>
                <c:pt idx="95">
                  <c:v>4.1079460269865198E-2</c:v>
                </c:pt>
                <c:pt idx="96">
                  <c:v>3.9246936945911193E-2</c:v>
                </c:pt>
                <c:pt idx="97">
                  <c:v>3.8629592850049521E-2</c:v>
                </c:pt>
                <c:pt idx="98">
                  <c:v>3.9390340459224182E-2</c:v>
                </c:pt>
                <c:pt idx="99">
                  <c:v>3.7949728930507742E-2</c:v>
                </c:pt>
                <c:pt idx="100">
                  <c:v>3.5714285714286031E-2</c:v>
                </c:pt>
                <c:pt idx="101">
                  <c:v>3.4199726402188935E-2</c:v>
                </c:pt>
                <c:pt idx="102">
                  <c:v>3.3667412669067032E-2</c:v>
                </c:pt>
                <c:pt idx="103">
                  <c:v>3.2492725509214004E-2</c:v>
                </c:pt>
                <c:pt idx="104">
                  <c:v>2.9752704791344398E-2</c:v>
                </c:pt>
                <c:pt idx="105">
                  <c:v>2.8026581912741877E-2</c:v>
                </c:pt>
                <c:pt idx="106">
                  <c:v>2.7841781874039961E-2</c:v>
                </c:pt>
                <c:pt idx="107">
                  <c:v>2.8467363174542237E-2</c:v>
                </c:pt>
                <c:pt idx="108">
                  <c:v>2.9065876278802971E-2</c:v>
                </c:pt>
                <c:pt idx="109">
                  <c:v>2.7994667682346153E-2</c:v>
                </c:pt>
                <c:pt idx="110">
                  <c:v>2.839506172839501E-2</c:v>
                </c:pt>
                <c:pt idx="111">
                  <c:v>3.0125047366426738E-2</c:v>
                </c:pt>
                <c:pt idx="112">
                  <c:v>3.0990173847316616E-2</c:v>
                </c:pt>
                <c:pt idx="113">
                  <c:v>3.1064670996893584E-2</c:v>
                </c:pt>
                <c:pt idx="114">
                  <c:v>3.2221700328792791E-2</c:v>
                </c:pt>
                <c:pt idx="115">
                  <c:v>3.4615384615384714E-2</c:v>
                </c:pt>
                <c:pt idx="116">
                  <c:v>3.6068952595090797E-2</c:v>
                </c:pt>
                <c:pt idx="117">
                  <c:v>3.5867737717167669E-2</c:v>
                </c:pt>
                <c:pt idx="118">
                  <c:v>3.5880708294501407E-2</c:v>
                </c:pt>
                <c:pt idx="119">
                  <c:v>3.5213230511939031E-2</c:v>
                </c:pt>
                <c:pt idx="120">
                  <c:v>3.5012967765839065E-2</c:v>
                </c:pt>
                <c:pt idx="121">
                  <c:v>3.4167513159109486E-2</c:v>
                </c:pt>
                <c:pt idx="122">
                  <c:v>3.3658267426889488E-2</c:v>
                </c:pt>
                <c:pt idx="123">
                  <c:v>3.3266129032258007E-2</c:v>
                </c:pt>
                <c:pt idx="124">
                  <c:v>3.1680818040719094E-2</c:v>
                </c:pt>
                <c:pt idx="125">
                  <c:v>2.9850746268656581E-2</c:v>
                </c:pt>
                <c:pt idx="126">
                  <c:v>2.5840964729349825E-2</c:v>
                </c:pt>
                <c:pt idx="127">
                  <c:v>2.3691111312053481E-2</c:v>
                </c:pt>
                <c:pt idx="128">
                  <c:v>2.0108205590622319E-2</c:v>
                </c:pt>
                <c:pt idx="129">
                  <c:v>1.6014394961763045E-2</c:v>
                </c:pt>
                <c:pt idx="130">
                  <c:v>1.2295817626996719E-2</c:v>
                </c:pt>
                <c:pt idx="131">
                  <c:v>7.4279577590834478E-3</c:v>
                </c:pt>
                <c:pt idx="132">
                  <c:v>4.5539780337533475E-3</c:v>
                </c:pt>
                <c:pt idx="133">
                  <c:v>-8.8967971530229395E-4</c:v>
                </c:pt>
                <c:pt idx="134">
                  <c:v>-5.4101995565409844E-3</c:v>
                </c:pt>
                <c:pt idx="135">
                  <c:v>-7.7876106194689765E-3</c:v>
                </c:pt>
                <c:pt idx="136">
                  <c:v>-1.0781194768469171E-2</c:v>
                </c:pt>
                <c:pt idx="137">
                  <c:v>-1.1225030935124614E-2</c:v>
                </c:pt>
                <c:pt idx="138">
                  <c:v>-1.3338044342372624E-2</c:v>
                </c:pt>
                <c:pt idx="139">
                  <c:v>-1.414302130292544E-2</c:v>
                </c:pt>
                <c:pt idx="140">
                  <c:v>-1.4168068715133098E-2</c:v>
                </c:pt>
                <c:pt idx="141">
                  <c:v>-1.4806277152229708E-2</c:v>
                </c:pt>
                <c:pt idx="142">
                  <c:v>-1.3858043883805515E-2</c:v>
                </c:pt>
                <c:pt idx="143">
                  <c:v>-1.4933333333333465E-2</c:v>
                </c:pt>
                <c:pt idx="144">
                  <c:v>-1.5048975957257515E-2</c:v>
                </c:pt>
                <c:pt idx="145">
                  <c:v>-1.5248796147672272E-2</c:v>
                </c:pt>
                <c:pt idx="146">
                  <c:v>-1.667855868712087E-2</c:v>
                </c:pt>
                <c:pt idx="147">
                  <c:v>-1.7777380739682047E-2</c:v>
                </c:pt>
                <c:pt idx="148">
                  <c:v>-1.8861178153213309E-2</c:v>
                </c:pt>
                <c:pt idx="149">
                  <c:v>-1.9068934646374047E-2</c:v>
                </c:pt>
                <c:pt idx="150">
                  <c:v>-1.8739352640545492E-2</c:v>
                </c:pt>
                <c:pt idx="151">
                  <c:v>-1.8323901913230856E-2</c:v>
                </c:pt>
                <c:pt idx="152">
                  <c:v>-1.8088552915766498E-2</c:v>
                </c:pt>
                <c:pt idx="153">
                  <c:v>-1.7205657148004816E-2</c:v>
                </c:pt>
                <c:pt idx="154">
                  <c:v>-1.5340191301209005E-2</c:v>
                </c:pt>
                <c:pt idx="155">
                  <c:v>-1.2205044751830707E-2</c:v>
                </c:pt>
                <c:pt idx="156">
                  <c:v>-8.5121796613241152E-3</c:v>
                </c:pt>
                <c:pt idx="157">
                  <c:v>-4.9886621315190505E-3</c:v>
                </c:pt>
                <c:pt idx="158">
                  <c:v>3.6380172805827726E-4</c:v>
                </c:pt>
                <c:pt idx="159">
                  <c:v>3.5532069970845015E-3</c:v>
                </c:pt>
                <c:pt idx="160">
                  <c:v>6.297344163548324E-3</c:v>
                </c:pt>
                <c:pt idx="161">
                  <c:v>8.0409356725146264E-3</c:v>
                </c:pt>
                <c:pt idx="162">
                  <c:v>9.6989660536186406E-3</c:v>
                </c:pt>
                <c:pt idx="163">
                  <c:v>1.2372834753917816E-2</c:v>
                </c:pt>
                <c:pt idx="164">
                  <c:v>1.3932172318973368E-2</c:v>
                </c:pt>
                <c:pt idx="165">
                  <c:v>1.5029325513196135E-2</c:v>
                </c:pt>
                <c:pt idx="166">
                  <c:v>1.3911770089694242E-2</c:v>
                </c:pt>
                <c:pt idx="167">
                  <c:v>1.2238560599141302E-2</c:v>
                </c:pt>
                <c:pt idx="168">
                  <c:v>1.0391978122150869E-2</c:v>
                </c:pt>
                <c:pt idx="169">
                  <c:v>7.7279752704790816E-3</c:v>
                </c:pt>
                <c:pt idx="170">
                  <c:v>5.810258738084384E-3</c:v>
                </c:pt>
                <c:pt idx="171">
                  <c:v>4.4440413567929937E-3</c:v>
                </c:pt>
                <c:pt idx="172">
                  <c:v>5.0761421319798217E-3</c:v>
                </c:pt>
                <c:pt idx="173">
                  <c:v>5.7091073855914942E-3</c:v>
                </c:pt>
                <c:pt idx="174">
                  <c:v>5.9750135795766379E-3</c:v>
                </c:pt>
                <c:pt idx="175">
                  <c:v>5.7855722292536882E-3</c:v>
                </c:pt>
                <c:pt idx="176">
                  <c:v>6.4102564102566095E-3</c:v>
                </c:pt>
                <c:pt idx="177">
                  <c:v>8.1242101462357663E-3</c:v>
                </c:pt>
                <c:pt idx="178">
                  <c:v>9.7446539745558169E-3</c:v>
                </c:pt>
                <c:pt idx="179">
                  <c:v>1.1006856730422454E-2</c:v>
                </c:pt>
                <c:pt idx="180">
                  <c:v>1.1818837964633788E-2</c:v>
                </c:pt>
                <c:pt idx="181">
                  <c:v>1.3629388934019104E-2</c:v>
                </c:pt>
                <c:pt idx="182">
                  <c:v>1.5079006772009018E-2</c:v>
                </c:pt>
                <c:pt idx="183">
                  <c:v>1.4610389610389296E-2</c:v>
                </c:pt>
                <c:pt idx="184">
                  <c:v>1.3876374121463142E-2</c:v>
                </c:pt>
                <c:pt idx="185">
                  <c:v>1.4668826493880127E-2</c:v>
                </c:pt>
                <c:pt idx="186">
                  <c:v>1.6717598418119595E-2</c:v>
                </c:pt>
                <c:pt idx="187">
                  <c:v>1.5430160581322294E-2</c:v>
                </c:pt>
                <c:pt idx="188">
                  <c:v>1.4863896848137603E-2</c:v>
                </c:pt>
                <c:pt idx="189">
                  <c:v>1.4475918148512124E-2</c:v>
                </c:pt>
                <c:pt idx="190">
                  <c:v>1.4635016955202307E-2</c:v>
                </c:pt>
                <c:pt idx="191">
                  <c:v>1.4534106107890965E-2</c:v>
                </c:pt>
                <c:pt idx="192">
                  <c:v>1.2377560106856755E-2</c:v>
                </c:pt>
                <c:pt idx="193">
                  <c:v>1.2987012987013102E-2</c:v>
                </c:pt>
                <c:pt idx="194">
                  <c:v>1.2711111111111117E-2</c:v>
                </c:pt>
                <c:pt idx="195">
                  <c:v>1.3597582651972973E-2</c:v>
                </c:pt>
                <c:pt idx="196">
                  <c:v>1.2771618625277092E-2</c:v>
                </c:pt>
                <c:pt idx="197">
                  <c:v>1.0342998585572749E-2</c:v>
                </c:pt>
                <c:pt idx="198">
                  <c:v>1.1396766498807276E-2</c:v>
                </c:pt>
                <c:pt idx="199">
                  <c:v>1.1028763013940512E-2</c:v>
                </c:pt>
                <c:pt idx="200">
                  <c:v>9.3367391878800277E-3</c:v>
                </c:pt>
                <c:pt idx="201">
                  <c:v>7.4758135444152884E-3</c:v>
                </c:pt>
                <c:pt idx="202">
                  <c:v>6.7674459483213489E-3</c:v>
                </c:pt>
                <c:pt idx="203">
                  <c:v>7.476471105638316E-3</c:v>
                </c:pt>
                <c:pt idx="204">
                  <c:v>5.3565156304884454E-3</c:v>
                </c:pt>
                <c:pt idx="205">
                  <c:v>4.1253401211271967E-3</c:v>
                </c:pt>
                <c:pt idx="206">
                  <c:v>3.1565103024990826E-3</c:v>
                </c:pt>
                <c:pt idx="207">
                  <c:v>1.6638935108153063E-3</c:v>
                </c:pt>
                <c:pt idx="208">
                  <c:v>-2.1874179718260889E-3</c:v>
                </c:pt>
                <c:pt idx="209">
                  <c:v>-6.2019566736546405E-3</c:v>
                </c:pt>
                <c:pt idx="210">
                  <c:v>-9.686709136923044E-3</c:v>
                </c:pt>
                <c:pt idx="211">
                  <c:v>-1.8238938825377748E-2</c:v>
                </c:pt>
                <c:pt idx="212">
                  <c:v>-2.1824530772588613E-2</c:v>
                </c:pt>
                <c:pt idx="213">
                  <c:v>-2.4879965080750743E-2</c:v>
                </c:pt>
                <c:pt idx="214">
                  <c:v>-2.7501309586170808E-2</c:v>
                </c:pt>
                <c:pt idx="215">
                  <c:v>-3.179316970914503E-2</c:v>
                </c:pt>
                <c:pt idx="216">
                  <c:v>-3.7412587412587461E-2</c:v>
                </c:pt>
                <c:pt idx="217">
                  <c:v>-3.8283366838562927E-2</c:v>
                </c:pt>
                <c:pt idx="218">
                  <c:v>-4.502535408288133E-2</c:v>
                </c:pt>
                <c:pt idx="219">
                  <c:v>-5.1210101718695222E-2</c:v>
                </c:pt>
                <c:pt idx="220">
                  <c:v>-5.8187571416014716E-2</c:v>
                </c:pt>
                <c:pt idx="221">
                  <c:v>-6.5914698625308521E-2</c:v>
                </c:pt>
                <c:pt idx="222">
                  <c:v>-6.7466666666666453E-2</c:v>
                </c:pt>
                <c:pt idx="223">
                  <c:v>-7.327086122266846E-2</c:v>
                </c:pt>
                <c:pt idx="224">
                  <c:v>-7.7797672336615831E-2</c:v>
                </c:pt>
                <c:pt idx="225">
                  <c:v>-8.1515396355148706E-2</c:v>
                </c:pt>
                <c:pt idx="226">
                  <c:v>-8.2363554352728907E-2</c:v>
                </c:pt>
                <c:pt idx="227">
                  <c:v>-7.8913912095895489E-2</c:v>
                </c:pt>
                <c:pt idx="228">
                  <c:v>-7.9705534854130788E-2</c:v>
                </c:pt>
                <c:pt idx="229">
                  <c:v>-7.3880801977478816E-2</c:v>
                </c:pt>
                <c:pt idx="230">
                  <c:v>-6.6820702402957455E-2</c:v>
                </c:pt>
                <c:pt idx="231">
                  <c:v>-5.8889407372841873E-2</c:v>
                </c:pt>
                <c:pt idx="232">
                  <c:v>-4.8584905660377209E-2</c:v>
                </c:pt>
                <c:pt idx="233">
                  <c:v>-3.7746639977123353E-2</c:v>
                </c:pt>
                <c:pt idx="234">
                  <c:v>-2.7349768875192582E-2</c:v>
                </c:pt>
                <c:pt idx="235">
                  <c:v>-1.8930200951364107E-2</c:v>
                </c:pt>
                <c:pt idx="236">
                  <c:v>-1.202228521161175E-2</c:v>
                </c:pt>
                <c:pt idx="237">
                  <c:v>-6.1934722768385297E-3</c:v>
                </c:pt>
                <c:pt idx="238">
                  <c:v>-2.5633441782509925E-3</c:v>
                </c:pt>
                <c:pt idx="239">
                  <c:v>-1.1850681414182773E-3</c:v>
                </c:pt>
                <c:pt idx="240">
                  <c:v>4.9426650850148413E-4</c:v>
                </c:pt>
                <c:pt idx="241">
                  <c:v>3.4663761513322733E-3</c:v>
                </c:pt>
                <c:pt idx="242">
                  <c:v>6.6441888139625593E-3</c:v>
                </c:pt>
                <c:pt idx="243">
                  <c:v>1.170054536440257E-2</c:v>
                </c:pt>
                <c:pt idx="244">
                  <c:v>1.3868251609707949E-2</c:v>
                </c:pt>
                <c:pt idx="245">
                  <c:v>1.5940594059405955E-2</c:v>
                </c:pt>
                <c:pt idx="246">
                  <c:v>1.5436374431031075E-2</c:v>
                </c:pt>
                <c:pt idx="247">
                  <c:v>1.7016224772457456E-2</c:v>
                </c:pt>
                <c:pt idx="248">
                  <c:v>1.7311306756355949E-2</c:v>
                </c:pt>
                <c:pt idx="249">
                  <c:v>1.3343876643273633E-2</c:v>
                </c:pt>
                <c:pt idx="250">
                  <c:v>1.117263199525409E-2</c:v>
                </c:pt>
                <c:pt idx="251">
                  <c:v>8.9912064025294836E-3</c:v>
                </c:pt>
                <c:pt idx="252">
                  <c:v>8.5866561389655871E-3</c:v>
                </c:pt>
                <c:pt idx="253">
                  <c:v>5.7137227859325179E-3</c:v>
                </c:pt>
                <c:pt idx="254">
                  <c:v>1.1761246692150173E-3</c:v>
                </c:pt>
                <c:pt idx="255">
                  <c:v>-1.8563751831950359E-3</c:v>
                </c:pt>
                <c:pt idx="256">
                  <c:v>-2.1440405418574615E-3</c:v>
                </c:pt>
                <c:pt idx="257">
                  <c:v>5.8468134866496158E-4</c:v>
                </c:pt>
                <c:pt idx="258">
                  <c:v>1.7509727626459082E-3</c:v>
                </c:pt>
                <c:pt idx="259">
                  <c:v>5.9315441462464147E-3</c:v>
                </c:pt>
                <c:pt idx="260">
                  <c:v>1.4143581740148292E-2</c:v>
                </c:pt>
                <c:pt idx="261">
                  <c:v>2.1120563215019317E-2</c:v>
                </c:pt>
                <c:pt idx="262">
                  <c:v>2.6145710928319632E-2</c:v>
                </c:pt>
                <c:pt idx="263">
                  <c:v>2.7399941285840335E-2</c:v>
                </c:pt>
                <c:pt idx="264">
                  <c:v>3.1246938975413974E-2</c:v>
                </c:pt>
                <c:pt idx="265">
                  <c:v>3.2697014194811524E-2</c:v>
                </c:pt>
                <c:pt idx="266">
                  <c:v>3.4847298355520806E-2</c:v>
                </c:pt>
                <c:pt idx="267">
                  <c:v>3.6136341439593878E-2</c:v>
                </c:pt>
                <c:pt idx="268">
                  <c:v>3.6813400857031553E-2</c:v>
                </c:pt>
                <c:pt idx="269">
                  <c:v>3.835696251699372E-2</c:v>
                </c:pt>
                <c:pt idx="270">
                  <c:v>3.779603673272125E-2</c:v>
                </c:pt>
                <c:pt idx="271">
                  <c:v>3.6549004520535E-2</c:v>
                </c:pt>
                <c:pt idx="272">
                  <c:v>3.7345590347600766E-2</c:v>
                </c:pt>
                <c:pt idx="273">
                  <c:v>3.8267010210897956E-2</c:v>
                </c:pt>
                <c:pt idx="274">
                  <c:v>4.1908753214591643E-2</c:v>
                </c:pt>
                <c:pt idx="275">
                  <c:v>4.5877659574468099E-2</c:v>
                </c:pt>
                <c:pt idx="276">
                  <c:v>5.0241729073845942E-2</c:v>
                </c:pt>
                <c:pt idx="277">
                  <c:v>5.4010594021944636E-2</c:v>
                </c:pt>
                <c:pt idx="278">
                  <c:v>5.4105005184277299E-2</c:v>
                </c:pt>
                <c:pt idx="279">
                  <c:v>5.551380800300576E-2</c:v>
                </c:pt>
                <c:pt idx="280">
                  <c:v>5.6298513045917931E-2</c:v>
                </c:pt>
                <c:pt idx="281">
                  <c:v>5.5514157973174383E-2</c:v>
                </c:pt>
                <c:pt idx="282">
                  <c:v>5.493179920200375E-2</c:v>
                </c:pt>
                <c:pt idx="283">
                  <c:v>5.3263177328533473E-2</c:v>
                </c:pt>
                <c:pt idx="284">
                  <c:v>5.2205882352941213E-2</c:v>
                </c:pt>
                <c:pt idx="285">
                  <c:v>5.0187402870463416E-2</c:v>
                </c:pt>
                <c:pt idx="286">
                  <c:v>4.5045863227681116E-2</c:v>
                </c:pt>
                <c:pt idx="287">
                  <c:v>4.0707645094322453E-2</c:v>
                </c:pt>
                <c:pt idx="288">
                  <c:v>3.6345687875796617E-2</c:v>
                </c:pt>
                <c:pt idx="289">
                  <c:v>3.4337834212644136E-2</c:v>
                </c:pt>
                <c:pt idx="290">
                  <c:v>3.2215004004627401E-2</c:v>
                </c:pt>
                <c:pt idx="291">
                  <c:v>2.9659141212925899E-2</c:v>
                </c:pt>
                <c:pt idx="292">
                  <c:v>2.8238616307800779E-2</c:v>
                </c:pt>
                <c:pt idx="293">
                  <c:v>2.6827337496701853E-2</c:v>
                </c:pt>
                <c:pt idx="294">
                  <c:v>2.5854513584575134E-2</c:v>
                </c:pt>
                <c:pt idx="295">
                  <c:v>2.62054507337528E-2</c:v>
                </c:pt>
                <c:pt idx="296">
                  <c:v>2.4982590529248228E-2</c:v>
                </c:pt>
                <c:pt idx="297">
                  <c:v>2.5636569044929614E-2</c:v>
                </c:pt>
                <c:pt idx="298">
                  <c:v>2.6712922810061102E-2</c:v>
                </c:pt>
                <c:pt idx="299">
                  <c:v>2.8056806373398135E-2</c:v>
                </c:pt>
                <c:pt idx="300">
                  <c:v>2.9134607071842566E-2</c:v>
                </c:pt>
                <c:pt idx="301">
                  <c:v>2.7416156565221561E-2</c:v>
                </c:pt>
                <c:pt idx="302">
                  <c:v>2.725709372313001E-2</c:v>
                </c:pt>
                <c:pt idx="303">
                  <c:v>2.6948163405424053E-2</c:v>
                </c:pt>
                <c:pt idx="304">
                  <c:v>2.7325681000514024E-2</c:v>
                </c:pt>
                <c:pt idx="305">
                  <c:v>2.6911576249466052E-2</c:v>
                </c:pt>
                <c:pt idx="306">
                  <c:v>2.4940415389853365E-2</c:v>
                </c:pt>
                <c:pt idx="307">
                  <c:v>2.4628450106157107E-2</c:v>
                </c:pt>
                <c:pt idx="308">
                  <c:v>2.3978986612438691E-2</c:v>
                </c:pt>
                <c:pt idx="309">
                  <c:v>2.2892380469674123E-2</c:v>
                </c:pt>
                <c:pt idx="310">
                  <c:v>2.0889487870619838E-2</c:v>
                </c:pt>
                <c:pt idx="311">
                  <c:v>1.9321236559139532E-2</c:v>
                </c:pt>
                <c:pt idx="312">
                  <c:v>1.9803641856171783E-2</c:v>
                </c:pt>
                <c:pt idx="313">
                  <c:v>1.87494768561145E-2</c:v>
                </c:pt>
                <c:pt idx="314">
                  <c:v>1.8218285141233581E-2</c:v>
                </c:pt>
                <c:pt idx="315">
                  <c:v>1.8093888101392563E-2</c:v>
                </c:pt>
                <c:pt idx="316">
                  <c:v>1.7886855241264321E-2</c:v>
                </c:pt>
                <c:pt idx="317">
                  <c:v>1.8187858151316183E-2</c:v>
                </c:pt>
                <c:pt idx="318">
                  <c:v>1.8814753418980645E-2</c:v>
                </c:pt>
                <c:pt idx="319">
                  <c:v>1.9197352089366904E-2</c:v>
                </c:pt>
                <c:pt idx="320">
                  <c:v>1.9654802213229683E-2</c:v>
                </c:pt>
                <c:pt idx="321">
                  <c:v>2.0049504950494734E-2</c:v>
                </c:pt>
                <c:pt idx="322">
                  <c:v>1.7059502225152512E-2</c:v>
                </c:pt>
                <c:pt idx="323">
                  <c:v>1.5551715625771179E-2</c:v>
                </c:pt>
                <c:pt idx="324">
                  <c:v>1.4789253142716285E-2</c:v>
                </c:pt>
                <c:pt idx="325">
                  <c:v>1.4691398555482404E-2</c:v>
                </c:pt>
                <c:pt idx="326">
                  <c:v>1.3595413595413497E-2</c:v>
                </c:pt>
                <c:pt idx="327">
                  <c:v>1.2505108295872702E-2</c:v>
                </c:pt>
                <c:pt idx="328">
                  <c:v>1.4518760195758595E-2</c:v>
                </c:pt>
                <c:pt idx="329">
                  <c:v>1.4318255776114341E-2</c:v>
                </c:pt>
                <c:pt idx="330">
                  <c:v>1.3802062190468423E-2</c:v>
                </c:pt>
                <c:pt idx="331">
                  <c:v>1.2634648092654022E-2</c:v>
                </c:pt>
                <c:pt idx="332">
                  <c:v>1.2860956078621921E-2</c:v>
                </c:pt>
                <c:pt idx="333">
                  <c:v>1.6044080706588026E-2</c:v>
                </c:pt>
                <c:pt idx="334">
                  <c:v>1.717711878139716E-2</c:v>
                </c:pt>
                <c:pt idx="335">
                  <c:v>1.6597846328232579E-2</c:v>
                </c:pt>
                <c:pt idx="336">
                  <c:v>1.5691984146242843E-2</c:v>
                </c:pt>
                <c:pt idx="337">
                  <c:v>1.4463477698771765E-2</c:v>
                </c:pt>
                <c:pt idx="338">
                  <c:v>1.1947045527930245E-2</c:v>
                </c:pt>
                <c:pt idx="339">
                  <c:v>7.4770863482873651E-3</c:v>
                </c:pt>
                <c:pt idx="340">
                  <c:v>6.5768367019571894E-3</c:v>
                </c:pt>
                <c:pt idx="341">
                  <c:v>7.2074957956274055E-3</c:v>
                </c:pt>
                <c:pt idx="342">
                  <c:v>8.8778693113651386E-3</c:v>
                </c:pt>
                <c:pt idx="343">
                  <c:v>1.0781025395304233E-2</c:v>
                </c:pt>
                <c:pt idx="344">
                  <c:v>1.2999441741765372E-2</c:v>
                </c:pt>
                <c:pt idx="345">
                  <c:v>1.3939780149752945E-2</c:v>
                </c:pt>
                <c:pt idx="346">
                  <c:v>1.4495062121694602E-2</c:v>
                </c:pt>
                <c:pt idx="347">
                  <c:v>1.5369913195827145E-2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A6-48C9-A5C3-02FF1F918FD0}"/>
            </c:ext>
          </c:extLst>
        </c:ser>
        <c:ser>
          <c:idx val="2"/>
          <c:order val="2"/>
          <c:tx>
            <c:v>CA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Sheet1!$G$8:$G$366</c:f>
              <c:numCache>
                <c:formatCode>mm/dd/yyyy</c:formatCode>
                <c:ptCount val="359"/>
                <c:pt idx="0">
                  <c:v>33239</c:v>
                </c:pt>
                <c:pt idx="1">
                  <c:v>33270</c:v>
                </c:pt>
                <c:pt idx="2">
                  <c:v>33298</c:v>
                </c:pt>
                <c:pt idx="3">
                  <c:v>33329</c:v>
                </c:pt>
                <c:pt idx="4">
                  <c:v>33359</c:v>
                </c:pt>
                <c:pt idx="5">
                  <c:v>33390</c:v>
                </c:pt>
                <c:pt idx="6">
                  <c:v>33420</c:v>
                </c:pt>
                <c:pt idx="7">
                  <c:v>33451</c:v>
                </c:pt>
                <c:pt idx="8">
                  <c:v>33482</c:v>
                </c:pt>
                <c:pt idx="9">
                  <c:v>33512</c:v>
                </c:pt>
                <c:pt idx="10">
                  <c:v>33543</c:v>
                </c:pt>
                <c:pt idx="11">
                  <c:v>33573</c:v>
                </c:pt>
                <c:pt idx="12">
                  <c:v>33604</c:v>
                </c:pt>
                <c:pt idx="13">
                  <c:v>33635</c:v>
                </c:pt>
                <c:pt idx="14">
                  <c:v>33664</c:v>
                </c:pt>
                <c:pt idx="15">
                  <c:v>33695</c:v>
                </c:pt>
                <c:pt idx="16">
                  <c:v>33725</c:v>
                </c:pt>
                <c:pt idx="17">
                  <c:v>33756</c:v>
                </c:pt>
                <c:pt idx="18">
                  <c:v>33786</c:v>
                </c:pt>
                <c:pt idx="19">
                  <c:v>33817</c:v>
                </c:pt>
                <c:pt idx="20">
                  <c:v>33848</c:v>
                </c:pt>
                <c:pt idx="21">
                  <c:v>33878</c:v>
                </c:pt>
                <c:pt idx="22">
                  <c:v>33909</c:v>
                </c:pt>
                <c:pt idx="23">
                  <c:v>33939</c:v>
                </c:pt>
                <c:pt idx="24">
                  <c:v>33970</c:v>
                </c:pt>
                <c:pt idx="25">
                  <c:v>34001</c:v>
                </c:pt>
                <c:pt idx="26">
                  <c:v>34029</c:v>
                </c:pt>
                <c:pt idx="27">
                  <c:v>34060</c:v>
                </c:pt>
                <c:pt idx="28">
                  <c:v>34090</c:v>
                </c:pt>
                <c:pt idx="29">
                  <c:v>34121</c:v>
                </c:pt>
                <c:pt idx="30">
                  <c:v>34151</c:v>
                </c:pt>
                <c:pt idx="31">
                  <c:v>34182</c:v>
                </c:pt>
                <c:pt idx="32">
                  <c:v>34213</c:v>
                </c:pt>
                <c:pt idx="33">
                  <c:v>34243</c:v>
                </c:pt>
                <c:pt idx="34">
                  <c:v>34274</c:v>
                </c:pt>
                <c:pt idx="35">
                  <c:v>34304</c:v>
                </c:pt>
                <c:pt idx="36">
                  <c:v>34335</c:v>
                </c:pt>
                <c:pt idx="37">
                  <c:v>34366</c:v>
                </c:pt>
                <c:pt idx="38">
                  <c:v>34394</c:v>
                </c:pt>
                <c:pt idx="39">
                  <c:v>34425</c:v>
                </c:pt>
                <c:pt idx="40">
                  <c:v>34455</c:v>
                </c:pt>
                <c:pt idx="41">
                  <c:v>34486</c:v>
                </c:pt>
                <c:pt idx="42">
                  <c:v>34516</c:v>
                </c:pt>
                <c:pt idx="43">
                  <c:v>34547</c:v>
                </c:pt>
                <c:pt idx="44">
                  <c:v>34578</c:v>
                </c:pt>
                <c:pt idx="45">
                  <c:v>34608</c:v>
                </c:pt>
                <c:pt idx="46">
                  <c:v>34639</c:v>
                </c:pt>
                <c:pt idx="47">
                  <c:v>34669</c:v>
                </c:pt>
                <c:pt idx="48">
                  <c:v>34700</c:v>
                </c:pt>
                <c:pt idx="49">
                  <c:v>34731</c:v>
                </c:pt>
                <c:pt idx="50">
                  <c:v>34759</c:v>
                </c:pt>
                <c:pt idx="51">
                  <c:v>34790</c:v>
                </c:pt>
                <c:pt idx="52">
                  <c:v>34820</c:v>
                </c:pt>
                <c:pt idx="53">
                  <c:v>34851</c:v>
                </c:pt>
                <c:pt idx="54">
                  <c:v>34881</c:v>
                </c:pt>
                <c:pt idx="55">
                  <c:v>34912</c:v>
                </c:pt>
                <c:pt idx="56">
                  <c:v>34943</c:v>
                </c:pt>
                <c:pt idx="57">
                  <c:v>34973</c:v>
                </c:pt>
                <c:pt idx="58">
                  <c:v>35004</c:v>
                </c:pt>
                <c:pt idx="59">
                  <c:v>35034</c:v>
                </c:pt>
                <c:pt idx="60">
                  <c:v>35065</c:v>
                </c:pt>
                <c:pt idx="61">
                  <c:v>35096</c:v>
                </c:pt>
                <c:pt idx="62">
                  <c:v>35125</c:v>
                </c:pt>
                <c:pt idx="63">
                  <c:v>35156</c:v>
                </c:pt>
                <c:pt idx="64">
                  <c:v>35186</c:v>
                </c:pt>
                <c:pt idx="65">
                  <c:v>35217</c:v>
                </c:pt>
                <c:pt idx="66">
                  <c:v>35247</c:v>
                </c:pt>
                <c:pt idx="67">
                  <c:v>35278</c:v>
                </c:pt>
                <c:pt idx="68">
                  <c:v>35309</c:v>
                </c:pt>
                <c:pt idx="69">
                  <c:v>35339</c:v>
                </c:pt>
                <c:pt idx="70">
                  <c:v>35370</c:v>
                </c:pt>
                <c:pt idx="71">
                  <c:v>35400</c:v>
                </c:pt>
                <c:pt idx="72">
                  <c:v>35431</c:v>
                </c:pt>
                <c:pt idx="73">
                  <c:v>35462</c:v>
                </c:pt>
                <c:pt idx="74">
                  <c:v>35490</c:v>
                </c:pt>
                <c:pt idx="75">
                  <c:v>35521</c:v>
                </c:pt>
                <c:pt idx="76">
                  <c:v>35551</c:v>
                </c:pt>
                <c:pt idx="77">
                  <c:v>35582</c:v>
                </c:pt>
                <c:pt idx="78">
                  <c:v>35612</c:v>
                </c:pt>
                <c:pt idx="79">
                  <c:v>35643</c:v>
                </c:pt>
                <c:pt idx="80">
                  <c:v>35674</c:v>
                </c:pt>
                <c:pt idx="81">
                  <c:v>35704</c:v>
                </c:pt>
                <c:pt idx="82">
                  <c:v>35735</c:v>
                </c:pt>
                <c:pt idx="83">
                  <c:v>35765</c:v>
                </c:pt>
                <c:pt idx="84">
                  <c:v>35796</c:v>
                </c:pt>
                <c:pt idx="85">
                  <c:v>35827</c:v>
                </c:pt>
                <c:pt idx="86">
                  <c:v>35855</c:v>
                </c:pt>
                <c:pt idx="87">
                  <c:v>35886</c:v>
                </c:pt>
                <c:pt idx="88">
                  <c:v>35916</c:v>
                </c:pt>
                <c:pt idx="89">
                  <c:v>35947</c:v>
                </c:pt>
                <c:pt idx="90">
                  <c:v>35977</c:v>
                </c:pt>
                <c:pt idx="91">
                  <c:v>36008</c:v>
                </c:pt>
                <c:pt idx="92">
                  <c:v>36039</c:v>
                </c:pt>
                <c:pt idx="93">
                  <c:v>36069</c:v>
                </c:pt>
                <c:pt idx="94">
                  <c:v>36100</c:v>
                </c:pt>
                <c:pt idx="95">
                  <c:v>36130</c:v>
                </c:pt>
                <c:pt idx="96">
                  <c:v>36161</c:v>
                </c:pt>
                <c:pt idx="97">
                  <c:v>36192</c:v>
                </c:pt>
                <c:pt idx="98">
                  <c:v>36220</c:v>
                </c:pt>
                <c:pt idx="99">
                  <c:v>36251</c:v>
                </c:pt>
                <c:pt idx="100">
                  <c:v>36281</c:v>
                </c:pt>
                <c:pt idx="101">
                  <c:v>36312</c:v>
                </c:pt>
                <c:pt idx="102">
                  <c:v>36342</c:v>
                </c:pt>
                <c:pt idx="103">
                  <c:v>36373</c:v>
                </c:pt>
                <c:pt idx="104">
                  <c:v>36404</c:v>
                </c:pt>
                <c:pt idx="105">
                  <c:v>36434</c:v>
                </c:pt>
                <c:pt idx="106">
                  <c:v>36465</c:v>
                </c:pt>
                <c:pt idx="107">
                  <c:v>36495</c:v>
                </c:pt>
                <c:pt idx="108">
                  <c:v>36526</c:v>
                </c:pt>
                <c:pt idx="109">
                  <c:v>36557</c:v>
                </c:pt>
                <c:pt idx="110">
                  <c:v>36586</c:v>
                </c:pt>
                <c:pt idx="111">
                  <c:v>36617</c:v>
                </c:pt>
                <c:pt idx="112">
                  <c:v>36647</c:v>
                </c:pt>
                <c:pt idx="113">
                  <c:v>36678</c:v>
                </c:pt>
                <c:pt idx="114">
                  <c:v>36708</c:v>
                </c:pt>
                <c:pt idx="115">
                  <c:v>36739</c:v>
                </c:pt>
                <c:pt idx="116">
                  <c:v>36770</c:v>
                </c:pt>
                <c:pt idx="117">
                  <c:v>36800</c:v>
                </c:pt>
                <c:pt idx="118">
                  <c:v>36831</c:v>
                </c:pt>
                <c:pt idx="119">
                  <c:v>36861</c:v>
                </c:pt>
                <c:pt idx="120">
                  <c:v>36892</c:v>
                </c:pt>
                <c:pt idx="121">
                  <c:v>36923</c:v>
                </c:pt>
                <c:pt idx="122">
                  <c:v>36951</c:v>
                </c:pt>
                <c:pt idx="123">
                  <c:v>36982</c:v>
                </c:pt>
                <c:pt idx="124">
                  <c:v>37012</c:v>
                </c:pt>
                <c:pt idx="125">
                  <c:v>37043</c:v>
                </c:pt>
                <c:pt idx="126">
                  <c:v>37073</c:v>
                </c:pt>
                <c:pt idx="127">
                  <c:v>37104</c:v>
                </c:pt>
                <c:pt idx="128">
                  <c:v>37135</c:v>
                </c:pt>
                <c:pt idx="129">
                  <c:v>37165</c:v>
                </c:pt>
                <c:pt idx="130">
                  <c:v>37196</c:v>
                </c:pt>
                <c:pt idx="131">
                  <c:v>37226</c:v>
                </c:pt>
                <c:pt idx="132">
                  <c:v>37257</c:v>
                </c:pt>
                <c:pt idx="133">
                  <c:v>37288</c:v>
                </c:pt>
                <c:pt idx="134">
                  <c:v>37316</c:v>
                </c:pt>
                <c:pt idx="135">
                  <c:v>37347</c:v>
                </c:pt>
                <c:pt idx="136">
                  <c:v>37377</c:v>
                </c:pt>
                <c:pt idx="137">
                  <c:v>37408</c:v>
                </c:pt>
                <c:pt idx="138">
                  <c:v>37438</c:v>
                </c:pt>
                <c:pt idx="139">
                  <c:v>37469</c:v>
                </c:pt>
                <c:pt idx="140">
                  <c:v>37500</c:v>
                </c:pt>
                <c:pt idx="141">
                  <c:v>37530</c:v>
                </c:pt>
                <c:pt idx="142">
                  <c:v>37561</c:v>
                </c:pt>
                <c:pt idx="143">
                  <c:v>37591</c:v>
                </c:pt>
                <c:pt idx="144">
                  <c:v>37622</c:v>
                </c:pt>
                <c:pt idx="145">
                  <c:v>37653</c:v>
                </c:pt>
                <c:pt idx="146">
                  <c:v>37681</c:v>
                </c:pt>
                <c:pt idx="147">
                  <c:v>37712</c:v>
                </c:pt>
                <c:pt idx="148">
                  <c:v>37742</c:v>
                </c:pt>
                <c:pt idx="149">
                  <c:v>37773</c:v>
                </c:pt>
                <c:pt idx="150">
                  <c:v>37803</c:v>
                </c:pt>
                <c:pt idx="151">
                  <c:v>37834</c:v>
                </c:pt>
                <c:pt idx="152">
                  <c:v>37865</c:v>
                </c:pt>
                <c:pt idx="153">
                  <c:v>37895</c:v>
                </c:pt>
                <c:pt idx="154">
                  <c:v>37926</c:v>
                </c:pt>
                <c:pt idx="155">
                  <c:v>37956</c:v>
                </c:pt>
                <c:pt idx="156">
                  <c:v>37987</c:v>
                </c:pt>
                <c:pt idx="157">
                  <c:v>38018</c:v>
                </c:pt>
                <c:pt idx="158">
                  <c:v>38047</c:v>
                </c:pt>
                <c:pt idx="159">
                  <c:v>38078</c:v>
                </c:pt>
                <c:pt idx="160">
                  <c:v>38108</c:v>
                </c:pt>
                <c:pt idx="161">
                  <c:v>38139</c:v>
                </c:pt>
                <c:pt idx="162">
                  <c:v>38169</c:v>
                </c:pt>
                <c:pt idx="163">
                  <c:v>38200</c:v>
                </c:pt>
                <c:pt idx="164">
                  <c:v>38231</c:v>
                </c:pt>
                <c:pt idx="165">
                  <c:v>38261</c:v>
                </c:pt>
                <c:pt idx="166">
                  <c:v>38292</c:v>
                </c:pt>
                <c:pt idx="167">
                  <c:v>38322</c:v>
                </c:pt>
                <c:pt idx="168">
                  <c:v>38353</c:v>
                </c:pt>
                <c:pt idx="169">
                  <c:v>38384</c:v>
                </c:pt>
                <c:pt idx="170">
                  <c:v>38412</c:v>
                </c:pt>
                <c:pt idx="171">
                  <c:v>38443</c:v>
                </c:pt>
                <c:pt idx="172">
                  <c:v>38473</c:v>
                </c:pt>
                <c:pt idx="173">
                  <c:v>38504</c:v>
                </c:pt>
                <c:pt idx="174">
                  <c:v>38534</c:v>
                </c:pt>
                <c:pt idx="175">
                  <c:v>38565</c:v>
                </c:pt>
                <c:pt idx="176">
                  <c:v>38596</c:v>
                </c:pt>
                <c:pt idx="177">
                  <c:v>38626</c:v>
                </c:pt>
                <c:pt idx="178">
                  <c:v>38657</c:v>
                </c:pt>
                <c:pt idx="179">
                  <c:v>38687</c:v>
                </c:pt>
                <c:pt idx="180">
                  <c:v>38718</c:v>
                </c:pt>
                <c:pt idx="181">
                  <c:v>38749</c:v>
                </c:pt>
                <c:pt idx="182">
                  <c:v>38777</c:v>
                </c:pt>
                <c:pt idx="183">
                  <c:v>38808</c:v>
                </c:pt>
                <c:pt idx="184">
                  <c:v>38838</c:v>
                </c:pt>
                <c:pt idx="185">
                  <c:v>38869</c:v>
                </c:pt>
                <c:pt idx="186">
                  <c:v>38899</c:v>
                </c:pt>
                <c:pt idx="187">
                  <c:v>38930</c:v>
                </c:pt>
                <c:pt idx="188">
                  <c:v>38961</c:v>
                </c:pt>
                <c:pt idx="189">
                  <c:v>38991</c:v>
                </c:pt>
                <c:pt idx="190">
                  <c:v>39022</c:v>
                </c:pt>
                <c:pt idx="191">
                  <c:v>39052</c:v>
                </c:pt>
                <c:pt idx="192">
                  <c:v>39083</c:v>
                </c:pt>
                <c:pt idx="193">
                  <c:v>39114</c:v>
                </c:pt>
                <c:pt idx="194">
                  <c:v>39142</c:v>
                </c:pt>
                <c:pt idx="195">
                  <c:v>39173</c:v>
                </c:pt>
                <c:pt idx="196">
                  <c:v>39203</c:v>
                </c:pt>
                <c:pt idx="197">
                  <c:v>39234</c:v>
                </c:pt>
                <c:pt idx="198">
                  <c:v>39264</c:v>
                </c:pt>
                <c:pt idx="199">
                  <c:v>39295</c:v>
                </c:pt>
                <c:pt idx="200">
                  <c:v>39326</c:v>
                </c:pt>
                <c:pt idx="201">
                  <c:v>39356</c:v>
                </c:pt>
                <c:pt idx="202">
                  <c:v>39387</c:v>
                </c:pt>
                <c:pt idx="203">
                  <c:v>39417</c:v>
                </c:pt>
                <c:pt idx="204">
                  <c:v>39448</c:v>
                </c:pt>
                <c:pt idx="205">
                  <c:v>39479</c:v>
                </c:pt>
                <c:pt idx="206">
                  <c:v>39508</c:v>
                </c:pt>
                <c:pt idx="207">
                  <c:v>39539</c:v>
                </c:pt>
                <c:pt idx="208">
                  <c:v>39569</c:v>
                </c:pt>
                <c:pt idx="209">
                  <c:v>39600</c:v>
                </c:pt>
                <c:pt idx="210">
                  <c:v>39630</c:v>
                </c:pt>
                <c:pt idx="211">
                  <c:v>39661</c:v>
                </c:pt>
                <c:pt idx="212">
                  <c:v>39692</c:v>
                </c:pt>
                <c:pt idx="213">
                  <c:v>39722</c:v>
                </c:pt>
                <c:pt idx="214">
                  <c:v>39753</c:v>
                </c:pt>
                <c:pt idx="215">
                  <c:v>39783</c:v>
                </c:pt>
                <c:pt idx="216">
                  <c:v>39814</c:v>
                </c:pt>
                <c:pt idx="217">
                  <c:v>39845</c:v>
                </c:pt>
                <c:pt idx="218">
                  <c:v>39873</c:v>
                </c:pt>
                <c:pt idx="219">
                  <c:v>39904</c:v>
                </c:pt>
                <c:pt idx="220">
                  <c:v>39934</c:v>
                </c:pt>
                <c:pt idx="221">
                  <c:v>39965</c:v>
                </c:pt>
                <c:pt idx="222">
                  <c:v>39995</c:v>
                </c:pt>
                <c:pt idx="223">
                  <c:v>40026</c:v>
                </c:pt>
                <c:pt idx="224">
                  <c:v>40057</c:v>
                </c:pt>
                <c:pt idx="225">
                  <c:v>40087</c:v>
                </c:pt>
                <c:pt idx="226">
                  <c:v>40118</c:v>
                </c:pt>
                <c:pt idx="227">
                  <c:v>40148</c:v>
                </c:pt>
                <c:pt idx="228">
                  <c:v>40179</c:v>
                </c:pt>
                <c:pt idx="229">
                  <c:v>40210</c:v>
                </c:pt>
                <c:pt idx="230">
                  <c:v>40238</c:v>
                </c:pt>
                <c:pt idx="231">
                  <c:v>40269</c:v>
                </c:pt>
                <c:pt idx="232">
                  <c:v>40299</c:v>
                </c:pt>
                <c:pt idx="233">
                  <c:v>40330</c:v>
                </c:pt>
                <c:pt idx="234">
                  <c:v>40360</c:v>
                </c:pt>
                <c:pt idx="235">
                  <c:v>40391</c:v>
                </c:pt>
                <c:pt idx="236">
                  <c:v>40422</c:v>
                </c:pt>
                <c:pt idx="237">
                  <c:v>40452</c:v>
                </c:pt>
                <c:pt idx="238">
                  <c:v>40483</c:v>
                </c:pt>
                <c:pt idx="239">
                  <c:v>40513</c:v>
                </c:pt>
                <c:pt idx="240">
                  <c:v>40544</c:v>
                </c:pt>
                <c:pt idx="241">
                  <c:v>40575</c:v>
                </c:pt>
                <c:pt idx="242">
                  <c:v>40603</c:v>
                </c:pt>
                <c:pt idx="243">
                  <c:v>40634</c:v>
                </c:pt>
                <c:pt idx="244">
                  <c:v>40664</c:v>
                </c:pt>
                <c:pt idx="245">
                  <c:v>40695</c:v>
                </c:pt>
                <c:pt idx="246">
                  <c:v>40725</c:v>
                </c:pt>
                <c:pt idx="247">
                  <c:v>40756</c:v>
                </c:pt>
                <c:pt idx="248">
                  <c:v>40787</c:v>
                </c:pt>
                <c:pt idx="249">
                  <c:v>40817</c:v>
                </c:pt>
                <c:pt idx="250">
                  <c:v>40848</c:v>
                </c:pt>
                <c:pt idx="251">
                  <c:v>40878</c:v>
                </c:pt>
                <c:pt idx="252">
                  <c:v>40909</c:v>
                </c:pt>
                <c:pt idx="253">
                  <c:v>40940</c:v>
                </c:pt>
                <c:pt idx="254">
                  <c:v>40969</c:v>
                </c:pt>
                <c:pt idx="255">
                  <c:v>41000</c:v>
                </c:pt>
                <c:pt idx="256">
                  <c:v>41030</c:v>
                </c:pt>
                <c:pt idx="257">
                  <c:v>41061</c:v>
                </c:pt>
                <c:pt idx="258">
                  <c:v>41091</c:v>
                </c:pt>
                <c:pt idx="259">
                  <c:v>41122</c:v>
                </c:pt>
                <c:pt idx="260">
                  <c:v>41153</c:v>
                </c:pt>
                <c:pt idx="261">
                  <c:v>41183</c:v>
                </c:pt>
                <c:pt idx="262">
                  <c:v>41214</c:v>
                </c:pt>
                <c:pt idx="263">
                  <c:v>41244</c:v>
                </c:pt>
                <c:pt idx="264">
                  <c:v>41275</c:v>
                </c:pt>
                <c:pt idx="265">
                  <c:v>41306</c:v>
                </c:pt>
                <c:pt idx="266">
                  <c:v>41334</c:v>
                </c:pt>
                <c:pt idx="267">
                  <c:v>41365</c:v>
                </c:pt>
                <c:pt idx="268">
                  <c:v>41395</c:v>
                </c:pt>
                <c:pt idx="269">
                  <c:v>41426</c:v>
                </c:pt>
                <c:pt idx="270">
                  <c:v>41456</c:v>
                </c:pt>
                <c:pt idx="271">
                  <c:v>41487</c:v>
                </c:pt>
                <c:pt idx="272">
                  <c:v>41518</c:v>
                </c:pt>
                <c:pt idx="273">
                  <c:v>41548</c:v>
                </c:pt>
                <c:pt idx="274">
                  <c:v>41579</c:v>
                </c:pt>
                <c:pt idx="275">
                  <c:v>41609</c:v>
                </c:pt>
                <c:pt idx="276">
                  <c:v>41640</c:v>
                </c:pt>
                <c:pt idx="277">
                  <c:v>41671</c:v>
                </c:pt>
                <c:pt idx="278">
                  <c:v>41699</c:v>
                </c:pt>
                <c:pt idx="279">
                  <c:v>41730</c:v>
                </c:pt>
                <c:pt idx="280">
                  <c:v>41760</c:v>
                </c:pt>
                <c:pt idx="281">
                  <c:v>41791</c:v>
                </c:pt>
                <c:pt idx="282">
                  <c:v>41821</c:v>
                </c:pt>
                <c:pt idx="283">
                  <c:v>41852</c:v>
                </c:pt>
                <c:pt idx="284">
                  <c:v>41883</c:v>
                </c:pt>
                <c:pt idx="285">
                  <c:v>41913</c:v>
                </c:pt>
                <c:pt idx="286">
                  <c:v>41944</c:v>
                </c:pt>
                <c:pt idx="287">
                  <c:v>41974</c:v>
                </c:pt>
                <c:pt idx="288">
                  <c:v>42005</c:v>
                </c:pt>
                <c:pt idx="289">
                  <c:v>42036</c:v>
                </c:pt>
                <c:pt idx="290">
                  <c:v>42064</c:v>
                </c:pt>
                <c:pt idx="291">
                  <c:v>42095</c:v>
                </c:pt>
                <c:pt idx="292">
                  <c:v>42125</c:v>
                </c:pt>
                <c:pt idx="293">
                  <c:v>42156</c:v>
                </c:pt>
                <c:pt idx="294">
                  <c:v>42186</c:v>
                </c:pt>
                <c:pt idx="295">
                  <c:v>42217</c:v>
                </c:pt>
                <c:pt idx="296">
                  <c:v>42248</c:v>
                </c:pt>
                <c:pt idx="297">
                  <c:v>42278</c:v>
                </c:pt>
                <c:pt idx="298">
                  <c:v>42309</c:v>
                </c:pt>
                <c:pt idx="299">
                  <c:v>42339</c:v>
                </c:pt>
                <c:pt idx="300">
                  <c:v>42370</c:v>
                </c:pt>
                <c:pt idx="301">
                  <c:v>42401</c:v>
                </c:pt>
                <c:pt idx="302">
                  <c:v>42430</c:v>
                </c:pt>
                <c:pt idx="303">
                  <c:v>42461</c:v>
                </c:pt>
                <c:pt idx="304">
                  <c:v>42491</c:v>
                </c:pt>
                <c:pt idx="305">
                  <c:v>42522</c:v>
                </c:pt>
                <c:pt idx="306">
                  <c:v>42552</c:v>
                </c:pt>
                <c:pt idx="307">
                  <c:v>42583</c:v>
                </c:pt>
                <c:pt idx="308">
                  <c:v>42614</c:v>
                </c:pt>
                <c:pt idx="309">
                  <c:v>42644</c:v>
                </c:pt>
                <c:pt idx="310">
                  <c:v>42675</c:v>
                </c:pt>
                <c:pt idx="311">
                  <c:v>42705</c:v>
                </c:pt>
                <c:pt idx="312">
                  <c:v>42736</c:v>
                </c:pt>
                <c:pt idx="313">
                  <c:v>42767</c:v>
                </c:pt>
                <c:pt idx="314">
                  <c:v>42795</c:v>
                </c:pt>
                <c:pt idx="315">
                  <c:v>42826</c:v>
                </c:pt>
                <c:pt idx="316">
                  <c:v>42856</c:v>
                </c:pt>
                <c:pt idx="317">
                  <c:v>42887</c:v>
                </c:pt>
                <c:pt idx="318">
                  <c:v>42917</c:v>
                </c:pt>
                <c:pt idx="319">
                  <c:v>42948</c:v>
                </c:pt>
                <c:pt idx="320">
                  <c:v>42979</c:v>
                </c:pt>
                <c:pt idx="321">
                  <c:v>43009</c:v>
                </c:pt>
                <c:pt idx="322">
                  <c:v>43040</c:v>
                </c:pt>
                <c:pt idx="323">
                  <c:v>43070</c:v>
                </c:pt>
                <c:pt idx="324">
                  <c:v>43101</c:v>
                </c:pt>
                <c:pt idx="325">
                  <c:v>43132</c:v>
                </c:pt>
                <c:pt idx="326">
                  <c:v>43160</c:v>
                </c:pt>
                <c:pt idx="327">
                  <c:v>43191</c:v>
                </c:pt>
                <c:pt idx="328">
                  <c:v>43221</c:v>
                </c:pt>
                <c:pt idx="329">
                  <c:v>43252</c:v>
                </c:pt>
                <c:pt idx="330">
                  <c:v>43282</c:v>
                </c:pt>
                <c:pt idx="331">
                  <c:v>43313</c:v>
                </c:pt>
                <c:pt idx="332">
                  <c:v>43344</c:v>
                </c:pt>
                <c:pt idx="333">
                  <c:v>43374</c:v>
                </c:pt>
                <c:pt idx="334">
                  <c:v>43405</c:v>
                </c:pt>
                <c:pt idx="335">
                  <c:v>43435</c:v>
                </c:pt>
                <c:pt idx="336">
                  <c:v>43466</c:v>
                </c:pt>
                <c:pt idx="337">
                  <c:v>43497</c:v>
                </c:pt>
                <c:pt idx="338">
                  <c:v>43525</c:v>
                </c:pt>
                <c:pt idx="339">
                  <c:v>43556</c:v>
                </c:pt>
                <c:pt idx="340">
                  <c:v>43586</c:v>
                </c:pt>
                <c:pt idx="341">
                  <c:v>43617</c:v>
                </c:pt>
                <c:pt idx="342">
                  <c:v>43647</c:v>
                </c:pt>
                <c:pt idx="343">
                  <c:v>43678</c:v>
                </c:pt>
                <c:pt idx="344">
                  <c:v>43709</c:v>
                </c:pt>
                <c:pt idx="345">
                  <c:v>43739</c:v>
                </c:pt>
                <c:pt idx="346">
                  <c:v>43770</c:v>
                </c:pt>
              </c:numCache>
            </c:numRef>
          </c:cat>
          <c:val>
            <c:numRef>
              <c:f>Sheet1!$K$19:$K$366</c:f>
              <c:numCache>
                <c:formatCode>0.0%</c:formatCode>
                <c:ptCount val="348"/>
                <c:pt idx="0">
                  <c:v>4.0655611754913945E-3</c:v>
                </c:pt>
                <c:pt idx="1">
                  <c:v>1.743902341468706E-3</c:v>
                </c:pt>
                <c:pt idx="2">
                  <c:v>-2.5112767522953439E-3</c:v>
                </c:pt>
                <c:pt idx="3">
                  <c:v>-8.3915637663124487E-3</c:v>
                </c:pt>
                <c:pt idx="4">
                  <c:v>-8.6193161902941018E-3</c:v>
                </c:pt>
                <c:pt idx="5">
                  <c:v>-1.0581336053033907E-2</c:v>
                </c:pt>
                <c:pt idx="6">
                  <c:v>-1.4162233513840383E-2</c:v>
                </c:pt>
                <c:pt idx="7">
                  <c:v>-1.1951905532138762E-2</c:v>
                </c:pt>
                <c:pt idx="8">
                  <c:v>-1.2554402410445142E-2</c:v>
                </c:pt>
                <c:pt idx="9">
                  <c:v>-1.5628479623325697E-2</c:v>
                </c:pt>
                <c:pt idx="10">
                  <c:v>-1.3368707027733406E-2</c:v>
                </c:pt>
                <c:pt idx="11">
                  <c:v>-1.6013071895424891E-2</c:v>
                </c:pt>
                <c:pt idx="12">
                  <c:v>-1.6602116190856386E-2</c:v>
                </c:pt>
                <c:pt idx="13">
                  <c:v>-1.5931431503664273E-2</c:v>
                </c:pt>
                <c:pt idx="14">
                  <c:v>-1.5935710148658133E-2</c:v>
                </c:pt>
                <c:pt idx="15">
                  <c:v>-1.5275210928083705E-2</c:v>
                </c:pt>
                <c:pt idx="16">
                  <c:v>-1.3150689344156863E-2</c:v>
                </c:pt>
                <c:pt idx="17">
                  <c:v>-1.2470155513970349E-2</c:v>
                </c:pt>
                <c:pt idx="18">
                  <c:v>-1.5072215994774263E-2</c:v>
                </c:pt>
                <c:pt idx="19">
                  <c:v>-1.4175122498567116E-2</c:v>
                </c:pt>
                <c:pt idx="20">
                  <c:v>-1.5609976811266302E-2</c:v>
                </c:pt>
                <c:pt idx="21">
                  <c:v>-1.8435226382641834E-2</c:v>
                </c:pt>
                <c:pt idx="22">
                  <c:v>-1.398935610080132E-2</c:v>
                </c:pt>
                <c:pt idx="23">
                  <c:v>-1.2034495639322462E-2</c:v>
                </c:pt>
                <c:pt idx="24">
                  <c:v>-1.257180103474953E-2</c:v>
                </c:pt>
                <c:pt idx="25">
                  <c:v>-6.817568727469081E-3</c:v>
                </c:pt>
                <c:pt idx="26">
                  <c:v>-1.1179201788672155E-2</c:v>
                </c:pt>
                <c:pt idx="27">
                  <c:v>-1.4199097459667187E-2</c:v>
                </c:pt>
                <c:pt idx="28">
                  <c:v>-1.5020828228375471E-2</c:v>
                </c:pt>
                <c:pt idx="29">
                  <c:v>-1.2306155534085539E-2</c:v>
                </c:pt>
                <c:pt idx="30">
                  <c:v>-1.1447475086593051E-2</c:v>
                </c:pt>
                <c:pt idx="31">
                  <c:v>-7.6004432223910623E-3</c:v>
                </c:pt>
                <c:pt idx="32">
                  <c:v>-4.4588502418638765E-3</c:v>
                </c:pt>
                <c:pt idx="33">
                  <c:v>-7.0815944267357267E-3</c:v>
                </c:pt>
                <c:pt idx="34">
                  <c:v>-6.0330089426616773E-3</c:v>
                </c:pt>
                <c:pt idx="35">
                  <c:v>-2.2526239355734612E-3</c:v>
                </c:pt>
                <c:pt idx="36">
                  <c:v>-2.567964641102205E-3</c:v>
                </c:pt>
                <c:pt idx="37">
                  <c:v>-4.1261274643289436E-4</c:v>
                </c:pt>
                <c:pt idx="38">
                  <c:v>4.1803597592775521E-3</c:v>
                </c:pt>
                <c:pt idx="39">
                  <c:v>8.508097619225552E-3</c:v>
                </c:pt>
                <c:pt idx="40">
                  <c:v>7.7426200562045189E-3</c:v>
                </c:pt>
                <c:pt idx="41">
                  <c:v>8.2418720231933751E-3</c:v>
                </c:pt>
                <c:pt idx="42">
                  <c:v>7.8654194476839301E-3</c:v>
                </c:pt>
                <c:pt idx="43">
                  <c:v>9.9079445353429385E-3</c:v>
                </c:pt>
                <c:pt idx="44">
                  <c:v>1.2088166669424583E-2</c:v>
                </c:pt>
                <c:pt idx="45">
                  <c:v>1.3536756801455274E-2</c:v>
                </c:pt>
                <c:pt idx="46">
                  <c:v>1.471232808739753E-2</c:v>
                </c:pt>
                <c:pt idx="47">
                  <c:v>1.5505219292816674E-2</c:v>
                </c:pt>
                <c:pt idx="48">
                  <c:v>1.8913720083547192E-2</c:v>
                </c:pt>
                <c:pt idx="49">
                  <c:v>1.6157219639265419E-2</c:v>
                </c:pt>
                <c:pt idx="50">
                  <c:v>1.8048463619395383E-2</c:v>
                </c:pt>
                <c:pt idx="51">
                  <c:v>1.9339448031917117E-2</c:v>
                </c:pt>
                <c:pt idx="52">
                  <c:v>1.956950377916522E-2</c:v>
                </c:pt>
                <c:pt idx="53">
                  <c:v>2.0720498933201936E-2</c:v>
                </c:pt>
                <c:pt idx="54">
                  <c:v>2.0341534861266775E-2</c:v>
                </c:pt>
                <c:pt idx="55">
                  <c:v>1.8655526761116148E-2</c:v>
                </c:pt>
                <c:pt idx="56">
                  <c:v>2.10986644039588E-2</c:v>
                </c:pt>
                <c:pt idx="57">
                  <c:v>2.4083522143800273E-2</c:v>
                </c:pt>
                <c:pt idx="58">
                  <c:v>2.0013976467529115E-2</c:v>
                </c:pt>
                <c:pt idx="59">
                  <c:v>2.0418084589207464E-2</c:v>
                </c:pt>
                <c:pt idx="60">
                  <c:v>2.3444851867475913E-2</c:v>
                </c:pt>
                <c:pt idx="61">
                  <c:v>2.3091461247698231E-2</c:v>
                </c:pt>
                <c:pt idx="62">
                  <c:v>2.4645727751057223E-2</c:v>
                </c:pt>
                <c:pt idx="63">
                  <c:v>2.4818294628611959E-2</c:v>
                </c:pt>
                <c:pt idx="64">
                  <c:v>2.2140933392289952E-2</c:v>
                </c:pt>
                <c:pt idx="65">
                  <c:v>2.3560734248069481E-2</c:v>
                </c:pt>
                <c:pt idx="66">
                  <c:v>2.5913887885719022E-2</c:v>
                </c:pt>
                <c:pt idx="67">
                  <c:v>2.23806061380869E-2</c:v>
                </c:pt>
                <c:pt idx="68">
                  <c:v>2.1408163752556719E-2</c:v>
                </c:pt>
                <c:pt idx="69">
                  <c:v>2.531726242163046E-2</c:v>
                </c:pt>
                <c:pt idx="70">
                  <c:v>2.4710179450532221E-2</c:v>
                </c:pt>
                <c:pt idx="71">
                  <c:v>2.715642289827036E-2</c:v>
                </c:pt>
                <c:pt idx="72">
                  <c:v>2.3170259964790496E-2</c:v>
                </c:pt>
                <c:pt idx="73">
                  <c:v>2.1918563440182615E-2</c:v>
                </c:pt>
                <c:pt idx="74">
                  <c:v>2.4508185120535764E-2</c:v>
                </c:pt>
                <c:pt idx="75">
                  <c:v>2.8921102100850415E-2</c:v>
                </c:pt>
                <c:pt idx="76">
                  <c:v>2.9717088305114991E-2</c:v>
                </c:pt>
                <c:pt idx="77">
                  <c:v>3.0469202246663496E-2</c:v>
                </c:pt>
                <c:pt idx="78">
                  <c:v>3.1472247839067435E-2</c:v>
                </c:pt>
                <c:pt idx="79">
                  <c:v>3.0769110898140273E-2</c:v>
                </c:pt>
                <c:pt idx="80">
                  <c:v>2.9307330717532443E-2</c:v>
                </c:pt>
                <c:pt idx="81">
                  <c:v>3.0375352571056613E-2</c:v>
                </c:pt>
                <c:pt idx="82">
                  <c:v>2.8676379799975171E-2</c:v>
                </c:pt>
                <c:pt idx="83">
                  <c:v>2.9173032112710828E-2</c:v>
                </c:pt>
                <c:pt idx="84">
                  <c:v>3.248479803935167E-2</c:v>
                </c:pt>
                <c:pt idx="85">
                  <c:v>3.4850612821280436E-2</c:v>
                </c:pt>
                <c:pt idx="86">
                  <c:v>3.2129097358121417E-2</c:v>
                </c:pt>
                <c:pt idx="87">
                  <c:v>2.9277942631058318E-2</c:v>
                </c:pt>
                <c:pt idx="88">
                  <c:v>2.9393679447957677E-2</c:v>
                </c:pt>
                <c:pt idx="89">
                  <c:v>3.256529348921422E-2</c:v>
                </c:pt>
                <c:pt idx="90">
                  <c:v>3.272306715447626E-2</c:v>
                </c:pt>
                <c:pt idx="91">
                  <c:v>3.4489005638714598E-2</c:v>
                </c:pt>
                <c:pt idx="92">
                  <c:v>3.4676473242486905E-2</c:v>
                </c:pt>
                <c:pt idx="93">
                  <c:v>3.6264066016504115E-2</c:v>
                </c:pt>
                <c:pt idx="94">
                  <c:v>3.7072578287239422E-2</c:v>
                </c:pt>
                <c:pt idx="95">
                  <c:v>3.5672697957721322E-2</c:v>
                </c:pt>
                <c:pt idx="96">
                  <c:v>3.0517650548798514E-2</c:v>
                </c:pt>
                <c:pt idx="97">
                  <c:v>2.8173812574526558E-2</c:v>
                </c:pt>
                <c:pt idx="98">
                  <c:v>2.8814737059980278E-2</c:v>
                </c:pt>
                <c:pt idx="99">
                  <c:v>2.780215485136539E-2</c:v>
                </c:pt>
                <c:pt idx="100">
                  <c:v>2.6438409439458743E-2</c:v>
                </c:pt>
                <c:pt idx="101">
                  <c:v>2.6643049018818532E-2</c:v>
                </c:pt>
                <c:pt idx="102">
                  <c:v>2.4590283554427161E-2</c:v>
                </c:pt>
                <c:pt idx="103">
                  <c:v>2.6587587129223822E-2</c:v>
                </c:pt>
                <c:pt idx="104">
                  <c:v>2.4020154342884403E-2</c:v>
                </c:pt>
                <c:pt idx="105">
                  <c:v>2.5482173322152413E-2</c:v>
                </c:pt>
                <c:pt idx="106">
                  <c:v>2.6905086236098885E-2</c:v>
                </c:pt>
                <c:pt idx="107">
                  <c:v>2.7922708790615758E-2</c:v>
                </c:pt>
                <c:pt idx="108">
                  <c:v>3.1990376234485529E-2</c:v>
                </c:pt>
                <c:pt idx="109">
                  <c:v>3.083865034201283E-2</c:v>
                </c:pt>
                <c:pt idx="110">
                  <c:v>3.2539050448084694E-2</c:v>
                </c:pt>
                <c:pt idx="111">
                  <c:v>3.1705294462475608E-2</c:v>
                </c:pt>
                <c:pt idx="112">
                  <c:v>3.253220781257804E-2</c:v>
                </c:pt>
                <c:pt idx="113">
                  <c:v>3.624943026435723E-2</c:v>
                </c:pt>
                <c:pt idx="114">
                  <c:v>3.2802090044675269E-2</c:v>
                </c:pt>
                <c:pt idx="115">
                  <c:v>3.384893815569967E-2</c:v>
                </c:pt>
                <c:pt idx="116">
                  <c:v>3.3294091937655645E-2</c:v>
                </c:pt>
                <c:pt idx="117">
                  <c:v>3.2348399775407044E-2</c:v>
                </c:pt>
                <c:pt idx="118">
                  <c:v>2.9789617390695744E-2</c:v>
                </c:pt>
                <c:pt idx="119">
                  <c:v>2.9881896359169158E-2</c:v>
                </c:pt>
                <c:pt idx="120">
                  <c:v>3.154013438536829E-2</c:v>
                </c:pt>
                <c:pt idx="121">
                  <c:v>3.0783983989548735E-2</c:v>
                </c:pt>
                <c:pt idx="122">
                  <c:v>2.7224789872294819E-2</c:v>
                </c:pt>
                <c:pt idx="123">
                  <c:v>2.4208694691487675E-2</c:v>
                </c:pt>
                <c:pt idx="124">
                  <c:v>1.6851538768160701E-2</c:v>
                </c:pt>
                <c:pt idx="125">
                  <c:v>1.2723309157218088E-2</c:v>
                </c:pt>
                <c:pt idx="126">
                  <c:v>9.3134573304156643E-3</c:v>
                </c:pt>
                <c:pt idx="127">
                  <c:v>2.681129758493439E-3</c:v>
                </c:pt>
                <c:pt idx="128">
                  <c:v>-8.2942980100486619E-4</c:v>
                </c:pt>
                <c:pt idx="129">
                  <c:v>-3.3516894418382792E-3</c:v>
                </c:pt>
                <c:pt idx="130">
                  <c:v>-8.3906604764648618E-3</c:v>
                </c:pt>
                <c:pt idx="131">
                  <c:v>-1.4311487705499726E-2</c:v>
                </c:pt>
                <c:pt idx="132">
                  <c:v>-1.7932261891920875E-2</c:v>
                </c:pt>
                <c:pt idx="133">
                  <c:v>-1.6951553498914085E-2</c:v>
                </c:pt>
                <c:pt idx="134">
                  <c:v>-1.7541967235218725E-2</c:v>
                </c:pt>
                <c:pt idx="135">
                  <c:v>-1.3206450479190113E-2</c:v>
                </c:pt>
                <c:pt idx="136">
                  <c:v>-1.0776416435388958E-2</c:v>
                </c:pt>
                <c:pt idx="137">
                  <c:v>-8.9565182043603864E-3</c:v>
                </c:pt>
                <c:pt idx="138">
                  <c:v>-5.034938390044319E-3</c:v>
                </c:pt>
                <c:pt idx="139">
                  <c:v>-7.6547796444098593E-3</c:v>
                </c:pt>
                <c:pt idx="140">
                  <c:v>-4.3043172779798633E-3</c:v>
                </c:pt>
                <c:pt idx="141">
                  <c:v>-1.9479587442842172E-3</c:v>
                </c:pt>
                <c:pt idx="142">
                  <c:v>1.4532990574123161E-3</c:v>
                </c:pt>
                <c:pt idx="143">
                  <c:v>3.3087124852408945E-3</c:v>
                </c:pt>
                <c:pt idx="144">
                  <c:v>1.85270323125164E-3</c:v>
                </c:pt>
                <c:pt idx="145">
                  <c:v>1.2283157663592892E-3</c:v>
                </c:pt>
                <c:pt idx="146">
                  <c:v>-1.4383167584448575E-3</c:v>
                </c:pt>
                <c:pt idx="147">
                  <c:v>-3.8867371936114337E-3</c:v>
                </c:pt>
                <c:pt idx="148">
                  <c:v>-3.247197156138748E-3</c:v>
                </c:pt>
                <c:pt idx="149">
                  <c:v>-3.391847257459002E-3</c:v>
                </c:pt>
                <c:pt idx="150">
                  <c:v>-1.9884532576364133E-4</c:v>
                </c:pt>
                <c:pt idx="151">
                  <c:v>-2.6376005371112621E-3</c:v>
                </c:pt>
                <c:pt idx="152">
                  <c:v>-2.3215679829069469E-3</c:v>
                </c:pt>
                <c:pt idx="153">
                  <c:v>-2.6901777707806218E-3</c:v>
                </c:pt>
                <c:pt idx="154">
                  <c:v>-1.1357571942690603E-3</c:v>
                </c:pt>
                <c:pt idx="155">
                  <c:v>-8.6299596583616633E-4</c:v>
                </c:pt>
                <c:pt idx="156">
                  <c:v>-2.535861884624957E-4</c:v>
                </c:pt>
                <c:pt idx="157">
                  <c:v>3.230585620807469E-3</c:v>
                </c:pt>
                <c:pt idx="158">
                  <c:v>6.1482448306655613E-3</c:v>
                </c:pt>
                <c:pt idx="159">
                  <c:v>5.7885532046224597E-3</c:v>
                </c:pt>
                <c:pt idx="160">
                  <c:v>7.4723646019885237E-3</c:v>
                </c:pt>
                <c:pt idx="161">
                  <c:v>8.9566773881615269E-3</c:v>
                </c:pt>
                <c:pt idx="162">
                  <c:v>1.1430062988988965E-2</c:v>
                </c:pt>
                <c:pt idx="163">
                  <c:v>1.3961821214555137E-2</c:v>
                </c:pt>
                <c:pt idx="164">
                  <c:v>1.4283361016925955E-2</c:v>
                </c:pt>
                <c:pt idx="165">
                  <c:v>1.2185599210915665E-2</c:v>
                </c:pt>
                <c:pt idx="166">
                  <c:v>1.7466769950026384E-2</c:v>
                </c:pt>
                <c:pt idx="167">
                  <c:v>1.9318571330636747E-2</c:v>
                </c:pt>
                <c:pt idx="168">
                  <c:v>1.6100912726899841E-2</c:v>
                </c:pt>
                <c:pt idx="169">
                  <c:v>1.6092581845492226E-2</c:v>
                </c:pt>
                <c:pt idx="170">
                  <c:v>1.6842937899337995E-2</c:v>
                </c:pt>
                <c:pt idx="171">
                  <c:v>1.6863498290493606E-2</c:v>
                </c:pt>
                <c:pt idx="172">
                  <c:v>1.8209748570884754E-2</c:v>
                </c:pt>
                <c:pt idx="173">
                  <c:v>1.7664436822982132E-2</c:v>
                </c:pt>
                <c:pt idx="174">
                  <c:v>1.542138007135252E-2</c:v>
                </c:pt>
                <c:pt idx="175">
                  <c:v>1.9570292674674361E-2</c:v>
                </c:pt>
                <c:pt idx="176">
                  <c:v>2.1763404186206925E-2</c:v>
                </c:pt>
                <c:pt idx="177">
                  <c:v>1.9794509011284989E-2</c:v>
                </c:pt>
                <c:pt idx="178">
                  <c:v>1.884482944151511E-2</c:v>
                </c:pt>
                <c:pt idx="179">
                  <c:v>2.2116807966626295E-2</c:v>
                </c:pt>
                <c:pt idx="180">
                  <c:v>2.2469796132292386E-2</c:v>
                </c:pt>
                <c:pt idx="181">
                  <c:v>2.0285812002494685E-2</c:v>
                </c:pt>
                <c:pt idx="182">
                  <c:v>2.1359392372506836E-2</c:v>
                </c:pt>
                <c:pt idx="183">
                  <c:v>1.8705189655402465E-2</c:v>
                </c:pt>
                <c:pt idx="184">
                  <c:v>1.8939444496349545E-2</c:v>
                </c:pt>
                <c:pt idx="185">
                  <c:v>2.0854028467615748E-2</c:v>
                </c:pt>
                <c:pt idx="186">
                  <c:v>1.8358366463790965E-2</c:v>
                </c:pt>
                <c:pt idx="187">
                  <c:v>1.63656473736149E-2</c:v>
                </c:pt>
                <c:pt idx="188">
                  <c:v>1.5703969926600392E-2</c:v>
                </c:pt>
                <c:pt idx="189">
                  <c:v>1.5519176183246497E-2</c:v>
                </c:pt>
                <c:pt idx="190">
                  <c:v>1.2428657007247823E-2</c:v>
                </c:pt>
                <c:pt idx="191">
                  <c:v>1.0803990378928097E-2</c:v>
                </c:pt>
                <c:pt idx="192">
                  <c:v>1.1666579030392032E-2</c:v>
                </c:pt>
                <c:pt idx="193">
                  <c:v>1.04530759192345E-2</c:v>
                </c:pt>
                <c:pt idx="194">
                  <c:v>1.1382699868938362E-2</c:v>
                </c:pt>
                <c:pt idx="195">
                  <c:v>1.3203741059967022E-2</c:v>
                </c:pt>
                <c:pt idx="196">
                  <c:v>7.2621356687105898E-3</c:v>
                </c:pt>
                <c:pt idx="197">
                  <c:v>6.628300300457024E-3</c:v>
                </c:pt>
                <c:pt idx="198">
                  <c:v>7.6503017112174998E-3</c:v>
                </c:pt>
                <c:pt idx="199">
                  <c:v>8.5859242877583952E-3</c:v>
                </c:pt>
                <c:pt idx="200">
                  <c:v>6.7277253788002866E-3</c:v>
                </c:pt>
                <c:pt idx="201">
                  <c:v>6.9313046587990979E-3</c:v>
                </c:pt>
                <c:pt idx="202">
                  <c:v>5.5393017359079977E-3</c:v>
                </c:pt>
                <c:pt idx="203">
                  <c:v>5.2300235838331766E-3</c:v>
                </c:pt>
                <c:pt idx="204">
                  <c:v>4.7181750332607741E-3</c:v>
                </c:pt>
                <c:pt idx="205">
                  <c:v>-2.1381781426366153E-4</c:v>
                </c:pt>
                <c:pt idx="206">
                  <c:v>-1.8358112475758137E-3</c:v>
                </c:pt>
                <c:pt idx="207">
                  <c:v>1.8802476740042984E-4</c:v>
                </c:pt>
                <c:pt idx="208">
                  <c:v>-8.805438653287645E-4</c:v>
                </c:pt>
                <c:pt idx="209">
                  <c:v>-4.3781364788658683E-3</c:v>
                </c:pt>
                <c:pt idx="210">
                  <c:v>-8.403198761769537E-3</c:v>
                </c:pt>
                <c:pt idx="211">
                  <c:v>-9.0265760995894562E-3</c:v>
                </c:pt>
                <c:pt idx="212">
                  <c:v>-1.2533820652068872E-2</c:v>
                </c:pt>
                <c:pt idx="213">
                  <c:v>-1.3009013202984643E-2</c:v>
                </c:pt>
                <c:pt idx="214">
                  <c:v>-1.9932266487422856E-2</c:v>
                </c:pt>
                <c:pt idx="215">
                  <c:v>-2.6929436994548306E-2</c:v>
                </c:pt>
                <c:pt idx="216">
                  <c:v>-2.8884539610120052E-2</c:v>
                </c:pt>
                <c:pt idx="217">
                  <c:v>-3.7981815355921711E-2</c:v>
                </c:pt>
                <c:pt idx="218">
                  <c:v>-4.5208214489446674E-2</c:v>
                </c:pt>
                <c:pt idx="219">
                  <c:v>-5.1673859792371268E-2</c:v>
                </c:pt>
                <c:pt idx="220">
                  <c:v>-5.5691598194277492E-2</c:v>
                </c:pt>
                <c:pt idx="221">
                  <c:v>-5.7337226923001805E-2</c:v>
                </c:pt>
                <c:pt idx="222">
                  <c:v>-5.9747976908742562E-2</c:v>
                </c:pt>
                <c:pt idx="223">
                  <c:v>-6.3791524980381764E-2</c:v>
                </c:pt>
                <c:pt idx="224">
                  <c:v>-6.455289878807724E-2</c:v>
                </c:pt>
                <c:pt idx="225">
                  <c:v>-6.1342653653389645E-2</c:v>
                </c:pt>
                <c:pt idx="226">
                  <c:v>-5.2740585357434422E-2</c:v>
                </c:pt>
                <c:pt idx="227">
                  <c:v>-4.8816459455311101E-2</c:v>
                </c:pt>
                <c:pt idx="228">
                  <c:v>-4.1972117319977742E-2</c:v>
                </c:pt>
                <c:pt idx="229">
                  <c:v>-3.5596442392558769E-2</c:v>
                </c:pt>
                <c:pt idx="230">
                  <c:v>-3.0367637009703352E-2</c:v>
                </c:pt>
                <c:pt idx="231">
                  <c:v>-2.3868318418500345E-2</c:v>
                </c:pt>
                <c:pt idx="232">
                  <c:v>-1.4316170027804387E-2</c:v>
                </c:pt>
                <c:pt idx="233">
                  <c:v>-6.9712004878452749E-3</c:v>
                </c:pt>
                <c:pt idx="234">
                  <c:v>-1.6065379108032296E-4</c:v>
                </c:pt>
                <c:pt idx="235">
                  <c:v>3.2914087229340971E-4</c:v>
                </c:pt>
                <c:pt idx="236">
                  <c:v>3.5619441048770906E-3</c:v>
                </c:pt>
                <c:pt idx="237">
                  <c:v>3.9944498170951803E-4</c:v>
                </c:pt>
                <c:pt idx="238">
                  <c:v>5.7039822636320014E-3</c:v>
                </c:pt>
                <c:pt idx="239">
                  <c:v>7.3006548806882066E-3</c:v>
                </c:pt>
                <c:pt idx="240">
                  <c:v>1.0017811006216348E-2</c:v>
                </c:pt>
                <c:pt idx="241">
                  <c:v>1.1973558098889336E-2</c:v>
                </c:pt>
                <c:pt idx="242">
                  <c:v>1.3071573028165417E-2</c:v>
                </c:pt>
                <c:pt idx="243">
                  <c:v>5.9496311228703913E-3</c:v>
                </c:pt>
                <c:pt idx="244">
                  <c:v>4.8289626104309757E-3</c:v>
                </c:pt>
                <c:pt idx="245">
                  <c:v>6.1477414036412714E-3</c:v>
                </c:pt>
                <c:pt idx="246">
                  <c:v>7.7427665338867246E-3</c:v>
                </c:pt>
                <c:pt idx="247">
                  <c:v>1.1207952675977628E-2</c:v>
                </c:pt>
                <c:pt idx="248">
                  <c:v>1.25950054288817E-2</c:v>
                </c:pt>
                <c:pt idx="249">
                  <c:v>1.03596218912414E-2</c:v>
                </c:pt>
                <c:pt idx="250">
                  <c:v>1.1161103554113927E-2</c:v>
                </c:pt>
                <c:pt idx="251">
                  <c:v>1.1960688645709983E-2</c:v>
                </c:pt>
                <c:pt idx="252">
                  <c:v>1.2249730143807147E-2</c:v>
                </c:pt>
                <c:pt idx="253">
                  <c:v>1.521221985726795E-2</c:v>
                </c:pt>
                <c:pt idx="254">
                  <c:v>1.7040552200172421E-2</c:v>
                </c:pt>
                <c:pt idx="255">
                  <c:v>1.79938052974431E-2</c:v>
                </c:pt>
                <c:pt idx="256">
                  <c:v>1.885128660899027E-2</c:v>
                </c:pt>
                <c:pt idx="257">
                  <c:v>2.2243989190616098E-2</c:v>
                </c:pt>
                <c:pt idx="258">
                  <c:v>2.1911302493665241E-2</c:v>
                </c:pt>
                <c:pt idx="259">
                  <c:v>2.2801325465400257E-2</c:v>
                </c:pt>
                <c:pt idx="260">
                  <c:v>2.2212248843471727E-2</c:v>
                </c:pt>
                <c:pt idx="261">
                  <c:v>2.3248594391362731E-2</c:v>
                </c:pt>
                <c:pt idx="262">
                  <c:v>2.376950945683487E-2</c:v>
                </c:pt>
                <c:pt idx="263">
                  <c:v>2.5014791474606612E-2</c:v>
                </c:pt>
                <c:pt idx="264">
                  <c:v>2.2980000411091384E-2</c:v>
                </c:pt>
                <c:pt idx="265">
                  <c:v>2.3247699517668252E-2</c:v>
                </c:pt>
                <c:pt idx="266">
                  <c:v>2.3638162158474474E-2</c:v>
                </c:pt>
                <c:pt idx="267">
                  <c:v>2.4635913232518236E-2</c:v>
                </c:pt>
                <c:pt idx="268">
                  <c:v>2.4512235730643983E-2</c:v>
                </c:pt>
                <c:pt idx="269">
                  <c:v>2.3148681331337073E-2</c:v>
                </c:pt>
                <c:pt idx="270">
                  <c:v>2.3246690880560639E-2</c:v>
                </c:pt>
                <c:pt idx="271">
                  <c:v>2.400589002141218E-2</c:v>
                </c:pt>
                <c:pt idx="272">
                  <c:v>2.5241867520647165E-2</c:v>
                </c:pt>
                <c:pt idx="273">
                  <c:v>2.4347907990607931E-2</c:v>
                </c:pt>
                <c:pt idx="274">
                  <c:v>2.4115712463923744E-2</c:v>
                </c:pt>
                <c:pt idx="275">
                  <c:v>2.5450916567876902E-2</c:v>
                </c:pt>
                <c:pt idx="276">
                  <c:v>2.5968989656532715E-2</c:v>
                </c:pt>
                <c:pt idx="277">
                  <c:v>2.5151616127957466E-2</c:v>
                </c:pt>
                <c:pt idx="278">
                  <c:v>2.5473555390017832E-2</c:v>
                </c:pt>
                <c:pt idx="279">
                  <c:v>2.5000331657358377E-2</c:v>
                </c:pt>
                <c:pt idx="280">
                  <c:v>2.5604523664486178E-2</c:v>
                </c:pt>
                <c:pt idx="281">
                  <c:v>2.5917798077812915E-2</c:v>
                </c:pt>
                <c:pt idx="282">
                  <c:v>2.5923311851504982E-2</c:v>
                </c:pt>
                <c:pt idx="283">
                  <c:v>2.3443305341654064E-2</c:v>
                </c:pt>
                <c:pt idx="284">
                  <c:v>2.6350357292980187E-2</c:v>
                </c:pt>
                <c:pt idx="285">
                  <c:v>2.6923051716115198E-2</c:v>
                </c:pt>
                <c:pt idx="286">
                  <c:v>2.5609541039926409E-2</c:v>
                </c:pt>
                <c:pt idx="287">
                  <c:v>2.639999478647348E-2</c:v>
                </c:pt>
                <c:pt idx="288">
                  <c:v>2.587372581651759E-2</c:v>
                </c:pt>
                <c:pt idx="289">
                  <c:v>2.6001738205497338E-2</c:v>
                </c:pt>
                <c:pt idx="290">
                  <c:v>2.5814258996809558E-2</c:v>
                </c:pt>
                <c:pt idx="291">
                  <c:v>2.6159656541528298E-2</c:v>
                </c:pt>
                <c:pt idx="292">
                  <c:v>2.5385452975703382E-2</c:v>
                </c:pt>
                <c:pt idx="293">
                  <c:v>2.6380592936456226E-2</c:v>
                </c:pt>
                <c:pt idx="294">
                  <c:v>2.815580143156371E-2</c:v>
                </c:pt>
                <c:pt idx="295">
                  <c:v>2.9302224383750852E-2</c:v>
                </c:pt>
                <c:pt idx="296">
                  <c:v>3.0020869099054881E-2</c:v>
                </c:pt>
                <c:pt idx="297">
                  <c:v>2.9446977609089098E-2</c:v>
                </c:pt>
                <c:pt idx="298">
                  <c:v>3.0362290314797757E-2</c:v>
                </c:pt>
                <c:pt idx="299">
                  <c:v>3.0081620237763618E-2</c:v>
                </c:pt>
                <c:pt idx="300">
                  <c:v>2.9622418468813416E-2</c:v>
                </c:pt>
                <c:pt idx="301">
                  <c:v>2.9101163289510179E-2</c:v>
                </c:pt>
                <c:pt idx="302">
                  <c:v>2.9267617507722443E-2</c:v>
                </c:pt>
                <c:pt idx="303">
                  <c:v>2.6510081873990732E-2</c:v>
                </c:pt>
                <c:pt idx="304">
                  <c:v>2.9016374957715696E-2</c:v>
                </c:pt>
                <c:pt idx="305">
                  <c:v>2.773472652734732E-2</c:v>
                </c:pt>
                <c:pt idx="306">
                  <c:v>2.1293527389382616E-2</c:v>
                </c:pt>
                <c:pt idx="307">
                  <c:v>2.3470367731342368E-2</c:v>
                </c:pt>
                <c:pt idx="308">
                  <c:v>2.2628857050948747E-2</c:v>
                </c:pt>
                <c:pt idx="309">
                  <c:v>2.0409169336948585E-2</c:v>
                </c:pt>
                <c:pt idx="310">
                  <c:v>2.0731954894156246E-2</c:v>
                </c:pt>
                <c:pt idx="311">
                  <c:v>2.0223849899003277E-2</c:v>
                </c:pt>
                <c:pt idx="312">
                  <c:v>1.970832899116659E-2</c:v>
                </c:pt>
                <c:pt idx="313">
                  <c:v>1.7047781465656664E-2</c:v>
                </c:pt>
                <c:pt idx="314">
                  <c:v>2.0585678782610861E-2</c:v>
                </c:pt>
                <c:pt idx="315">
                  <c:v>1.8269148819597625E-2</c:v>
                </c:pt>
                <c:pt idx="316">
                  <c:v>1.8941466914760285E-2</c:v>
                </c:pt>
                <c:pt idx="317">
                  <c:v>2.2791467809486488E-2</c:v>
                </c:pt>
                <c:pt idx="318">
                  <c:v>1.9372453581784743E-2</c:v>
                </c:pt>
                <c:pt idx="319">
                  <c:v>1.9623737220978876E-2</c:v>
                </c:pt>
                <c:pt idx="320">
                  <c:v>1.9378955505096718E-2</c:v>
                </c:pt>
                <c:pt idx="321">
                  <c:v>1.917780148383863E-2</c:v>
                </c:pt>
                <c:pt idx="322">
                  <c:v>2.0111812530465789E-2</c:v>
                </c:pt>
                <c:pt idx="323">
                  <c:v>2.0686048189294537E-2</c:v>
                </c:pt>
                <c:pt idx="324">
                  <c:v>2.3138687886145926E-2</c:v>
                </c:pt>
                <c:pt idx="325">
                  <c:v>2.3145343641477911E-2</c:v>
                </c:pt>
                <c:pt idx="326">
                  <c:v>2.2329568892847984E-2</c:v>
                </c:pt>
                <c:pt idx="327">
                  <c:v>2.1370301189360674E-2</c:v>
                </c:pt>
                <c:pt idx="328">
                  <c:v>1.9658842015046307E-2</c:v>
                </c:pt>
                <c:pt idx="329">
                  <c:v>1.8083773302530748E-2</c:v>
                </c:pt>
                <c:pt idx="330">
                  <c:v>1.9127401307592606E-2</c:v>
                </c:pt>
                <c:pt idx="331">
                  <c:v>1.7576910089395215E-2</c:v>
                </c:pt>
                <c:pt idx="332">
                  <c:v>1.7456816259912467E-2</c:v>
                </c:pt>
                <c:pt idx="333">
                  <c:v>1.5762802852878455E-2</c:v>
                </c:pt>
                <c:pt idx="334">
                  <c:v>1.6550343080955265E-2</c:v>
                </c:pt>
                <c:pt idx="335">
                  <c:v>1.519637213783076E-2</c:v>
                </c:pt>
                <c:pt idx="336">
                  <c:v>1.4268295542476661E-2</c:v>
                </c:pt>
                <c:pt idx="337">
                  <c:v>1.2157752540905564E-2</c:v>
                </c:pt>
                <c:pt idx="338">
                  <c:v>1.2503651767455493E-2</c:v>
                </c:pt>
                <c:pt idx="339">
                  <c:v>1.3168416813079453E-2</c:v>
                </c:pt>
                <c:pt idx="340">
                  <c:v>1.535921786405936E-2</c:v>
                </c:pt>
                <c:pt idx="341">
                  <c:v>1.4547846639267004E-2</c:v>
                </c:pt>
                <c:pt idx="342">
                  <c:v>1.7011317591169695E-2</c:v>
                </c:pt>
                <c:pt idx="343">
                  <c:v>1.6256429630060243E-2</c:v>
                </c:pt>
                <c:pt idx="344">
                  <c:v>1.7347620292127663E-2</c:v>
                </c:pt>
                <c:pt idx="345">
                  <c:v>1.6477881746284728E-2</c:v>
                </c:pt>
                <c:pt idx="346">
                  <c:v>1.6976710545349327E-2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AA6-48C9-A5C3-02FF1F918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3090223"/>
        <c:axId val="892680543"/>
      </c:lineChart>
      <c:dateAx>
        <c:axId val="343090223"/>
        <c:scaling>
          <c:orientation val="minMax"/>
          <c:max val="43831"/>
        </c:scaling>
        <c:delete val="0"/>
        <c:axPos val="b"/>
        <c:numFmt formatCode="mmm\-yyyy" sourceLinked="0"/>
        <c:majorTickMark val="none"/>
        <c:minorTickMark val="none"/>
        <c:tickLblPos val="low"/>
        <c:spPr>
          <a:noFill/>
          <a:ln w="25400" cap="flat" cmpd="sng" algn="ctr">
            <a:solidFill>
              <a:schemeClr val="tx1"/>
            </a:solidFill>
            <a:prstDash val="sys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2680543"/>
        <c:crosses val="autoZero"/>
        <c:auto val="1"/>
        <c:lblOffset val="100"/>
        <c:baseTimeUnit val="months"/>
        <c:majorUnit val="12"/>
        <c:majorTimeUnit val="months"/>
      </c:dateAx>
      <c:valAx>
        <c:axId val="892680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3090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0000"/>
      </a:solidFill>
    </a:ln>
    <a:effectLst/>
  </c:spPr>
  <c:txPr>
    <a:bodyPr/>
    <a:lstStyle/>
    <a:p>
      <a:pPr>
        <a:defRPr sz="1600" b="1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v>Marin County</c:v>
          </c:tx>
          <c:spPr>
            <a:ln w="38100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Sheet1!$B$1:$HU$1</c:f>
              <c:strCache>
                <c:ptCount val="228"/>
                <c:pt idx="0">
                  <c:v>2001-01</c:v>
                </c:pt>
                <c:pt idx="1">
                  <c:v>2001-02</c:v>
                </c:pt>
                <c:pt idx="2">
                  <c:v>2001-03</c:v>
                </c:pt>
                <c:pt idx="3">
                  <c:v>2001-04</c:v>
                </c:pt>
                <c:pt idx="4">
                  <c:v>2001-05</c:v>
                </c:pt>
                <c:pt idx="5">
                  <c:v>2001-06</c:v>
                </c:pt>
                <c:pt idx="6">
                  <c:v>2001-07</c:v>
                </c:pt>
                <c:pt idx="7">
                  <c:v>2001-08</c:v>
                </c:pt>
                <c:pt idx="8">
                  <c:v>2001-09</c:v>
                </c:pt>
                <c:pt idx="9">
                  <c:v>2001-10</c:v>
                </c:pt>
                <c:pt idx="10">
                  <c:v>2001-11</c:v>
                </c:pt>
                <c:pt idx="11">
                  <c:v>2001-12</c:v>
                </c:pt>
                <c:pt idx="12">
                  <c:v>2002-01</c:v>
                </c:pt>
                <c:pt idx="13">
                  <c:v>2002-02</c:v>
                </c:pt>
                <c:pt idx="14">
                  <c:v>2002-03</c:v>
                </c:pt>
                <c:pt idx="15">
                  <c:v>2002-04</c:v>
                </c:pt>
                <c:pt idx="16">
                  <c:v>2002-05</c:v>
                </c:pt>
                <c:pt idx="17">
                  <c:v>2002-06</c:v>
                </c:pt>
                <c:pt idx="18">
                  <c:v>2002-07</c:v>
                </c:pt>
                <c:pt idx="19">
                  <c:v>2002-08</c:v>
                </c:pt>
                <c:pt idx="20">
                  <c:v>2002-09</c:v>
                </c:pt>
                <c:pt idx="21">
                  <c:v>2002-10</c:v>
                </c:pt>
                <c:pt idx="22">
                  <c:v>2002-11</c:v>
                </c:pt>
                <c:pt idx="23">
                  <c:v>2002-12</c:v>
                </c:pt>
                <c:pt idx="24">
                  <c:v>2003-01</c:v>
                </c:pt>
                <c:pt idx="25">
                  <c:v>2003-02</c:v>
                </c:pt>
                <c:pt idx="26">
                  <c:v>2003-03</c:v>
                </c:pt>
                <c:pt idx="27">
                  <c:v>2003-04</c:v>
                </c:pt>
                <c:pt idx="28">
                  <c:v>2003-05</c:v>
                </c:pt>
                <c:pt idx="29">
                  <c:v>2003-06</c:v>
                </c:pt>
                <c:pt idx="30">
                  <c:v>2003-07</c:v>
                </c:pt>
                <c:pt idx="31">
                  <c:v>2003-08</c:v>
                </c:pt>
                <c:pt idx="32">
                  <c:v>2003-09</c:v>
                </c:pt>
                <c:pt idx="33">
                  <c:v>2003-10</c:v>
                </c:pt>
                <c:pt idx="34">
                  <c:v>2003-11</c:v>
                </c:pt>
                <c:pt idx="35">
                  <c:v>2003-12</c:v>
                </c:pt>
                <c:pt idx="36">
                  <c:v>2004-01</c:v>
                </c:pt>
                <c:pt idx="37">
                  <c:v>2004-02</c:v>
                </c:pt>
                <c:pt idx="38">
                  <c:v>2004-03</c:v>
                </c:pt>
                <c:pt idx="39">
                  <c:v>2004-04</c:v>
                </c:pt>
                <c:pt idx="40">
                  <c:v>2004-05</c:v>
                </c:pt>
                <c:pt idx="41">
                  <c:v>2004-06</c:v>
                </c:pt>
                <c:pt idx="42">
                  <c:v>2004-07</c:v>
                </c:pt>
                <c:pt idx="43">
                  <c:v>2004-08</c:v>
                </c:pt>
                <c:pt idx="44">
                  <c:v>2004-09</c:v>
                </c:pt>
                <c:pt idx="45">
                  <c:v>2004-10</c:v>
                </c:pt>
                <c:pt idx="46">
                  <c:v>2004-11</c:v>
                </c:pt>
                <c:pt idx="47">
                  <c:v>2004-12</c:v>
                </c:pt>
                <c:pt idx="48">
                  <c:v>2005-01</c:v>
                </c:pt>
                <c:pt idx="49">
                  <c:v>2005-02</c:v>
                </c:pt>
                <c:pt idx="50">
                  <c:v>2005-03</c:v>
                </c:pt>
                <c:pt idx="51">
                  <c:v>2005-04</c:v>
                </c:pt>
                <c:pt idx="52">
                  <c:v>2005-05</c:v>
                </c:pt>
                <c:pt idx="53">
                  <c:v>2005-06</c:v>
                </c:pt>
                <c:pt idx="54">
                  <c:v>2005-07</c:v>
                </c:pt>
                <c:pt idx="55">
                  <c:v>2005-08</c:v>
                </c:pt>
                <c:pt idx="56">
                  <c:v>2005-09</c:v>
                </c:pt>
                <c:pt idx="57">
                  <c:v>2005-10</c:v>
                </c:pt>
                <c:pt idx="58">
                  <c:v>2005-11</c:v>
                </c:pt>
                <c:pt idx="59">
                  <c:v>2005-12</c:v>
                </c:pt>
                <c:pt idx="60">
                  <c:v>2006-01</c:v>
                </c:pt>
                <c:pt idx="61">
                  <c:v>2006-02</c:v>
                </c:pt>
                <c:pt idx="62">
                  <c:v>2006-03</c:v>
                </c:pt>
                <c:pt idx="63">
                  <c:v>2006-04</c:v>
                </c:pt>
                <c:pt idx="64">
                  <c:v>2006-05</c:v>
                </c:pt>
                <c:pt idx="65">
                  <c:v>2006-06</c:v>
                </c:pt>
                <c:pt idx="66">
                  <c:v>2006-07</c:v>
                </c:pt>
                <c:pt idx="67">
                  <c:v>2006-08</c:v>
                </c:pt>
                <c:pt idx="68">
                  <c:v>2006-09</c:v>
                </c:pt>
                <c:pt idx="69">
                  <c:v>2006-10</c:v>
                </c:pt>
                <c:pt idx="70">
                  <c:v>2006-11</c:v>
                </c:pt>
                <c:pt idx="71">
                  <c:v>2006-12</c:v>
                </c:pt>
                <c:pt idx="72">
                  <c:v>2007-01</c:v>
                </c:pt>
                <c:pt idx="73">
                  <c:v>2007-02</c:v>
                </c:pt>
                <c:pt idx="74">
                  <c:v>2007-03</c:v>
                </c:pt>
                <c:pt idx="75">
                  <c:v>2007-04</c:v>
                </c:pt>
                <c:pt idx="76">
                  <c:v>2007-05</c:v>
                </c:pt>
                <c:pt idx="77">
                  <c:v>2007-06</c:v>
                </c:pt>
                <c:pt idx="78">
                  <c:v>2007-07</c:v>
                </c:pt>
                <c:pt idx="79">
                  <c:v>2007-08</c:v>
                </c:pt>
                <c:pt idx="80">
                  <c:v>2007-09</c:v>
                </c:pt>
                <c:pt idx="81">
                  <c:v>2007-10</c:v>
                </c:pt>
                <c:pt idx="82">
                  <c:v>2007-11</c:v>
                </c:pt>
                <c:pt idx="83">
                  <c:v>2007-12</c:v>
                </c:pt>
                <c:pt idx="84">
                  <c:v>2008-01</c:v>
                </c:pt>
                <c:pt idx="85">
                  <c:v>2008-02</c:v>
                </c:pt>
                <c:pt idx="86">
                  <c:v>2008-03</c:v>
                </c:pt>
                <c:pt idx="87">
                  <c:v>2008-04</c:v>
                </c:pt>
                <c:pt idx="88">
                  <c:v>2008-05</c:v>
                </c:pt>
                <c:pt idx="89">
                  <c:v>2008-06</c:v>
                </c:pt>
                <c:pt idx="90">
                  <c:v>2008-07</c:v>
                </c:pt>
                <c:pt idx="91">
                  <c:v>2008-08</c:v>
                </c:pt>
                <c:pt idx="92">
                  <c:v>2008-09</c:v>
                </c:pt>
                <c:pt idx="93">
                  <c:v>2008-10</c:v>
                </c:pt>
                <c:pt idx="94">
                  <c:v>2008-11</c:v>
                </c:pt>
                <c:pt idx="95">
                  <c:v>2008-12</c:v>
                </c:pt>
                <c:pt idx="96">
                  <c:v>2009-01</c:v>
                </c:pt>
                <c:pt idx="97">
                  <c:v>2009-02</c:v>
                </c:pt>
                <c:pt idx="98">
                  <c:v>2009-03</c:v>
                </c:pt>
                <c:pt idx="99">
                  <c:v>2009-04</c:v>
                </c:pt>
                <c:pt idx="100">
                  <c:v>2009-05</c:v>
                </c:pt>
                <c:pt idx="101">
                  <c:v>2009-06</c:v>
                </c:pt>
                <c:pt idx="102">
                  <c:v>2009-07</c:v>
                </c:pt>
                <c:pt idx="103">
                  <c:v>2009-08</c:v>
                </c:pt>
                <c:pt idx="104">
                  <c:v>2009-09</c:v>
                </c:pt>
                <c:pt idx="105">
                  <c:v>2009-10</c:v>
                </c:pt>
                <c:pt idx="106">
                  <c:v>2009-11</c:v>
                </c:pt>
                <c:pt idx="107">
                  <c:v>2009-12</c:v>
                </c:pt>
                <c:pt idx="108">
                  <c:v>2010-01</c:v>
                </c:pt>
                <c:pt idx="109">
                  <c:v>2010-02</c:v>
                </c:pt>
                <c:pt idx="110">
                  <c:v>2010-03</c:v>
                </c:pt>
                <c:pt idx="111">
                  <c:v>2010-04</c:v>
                </c:pt>
                <c:pt idx="112">
                  <c:v>2010-05</c:v>
                </c:pt>
                <c:pt idx="113">
                  <c:v>2010-06</c:v>
                </c:pt>
                <c:pt idx="114">
                  <c:v>2010-07</c:v>
                </c:pt>
                <c:pt idx="115">
                  <c:v>2010-08</c:v>
                </c:pt>
                <c:pt idx="116">
                  <c:v>2010-09</c:v>
                </c:pt>
                <c:pt idx="117">
                  <c:v>2010-10</c:v>
                </c:pt>
                <c:pt idx="118">
                  <c:v>2010-11</c:v>
                </c:pt>
                <c:pt idx="119">
                  <c:v>2010-12</c:v>
                </c:pt>
                <c:pt idx="120">
                  <c:v>2011-01</c:v>
                </c:pt>
                <c:pt idx="121">
                  <c:v>2011-02</c:v>
                </c:pt>
                <c:pt idx="122">
                  <c:v>2011-03</c:v>
                </c:pt>
                <c:pt idx="123">
                  <c:v>2011-04</c:v>
                </c:pt>
                <c:pt idx="124">
                  <c:v>2011-05</c:v>
                </c:pt>
                <c:pt idx="125">
                  <c:v>2011-06</c:v>
                </c:pt>
                <c:pt idx="126">
                  <c:v>2011-07</c:v>
                </c:pt>
                <c:pt idx="127">
                  <c:v>2011-08</c:v>
                </c:pt>
                <c:pt idx="128">
                  <c:v>2011-09</c:v>
                </c:pt>
                <c:pt idx="129">
                  <c:v>2011-10</c:v>
                </c:pt>
                <c:pt idx="130">
                  <c:v>2011-11</c:v>
                </c:pt>
                <c:pt idx="131">
                  <c:v>2011-12</c:v>
                </c:pt>
                <c:pt idx="132">
                  <c:v>2012-01</c:v>
                </c:pt>
                <c:pt idx="133">
                  <c:v>2012-02</c:v>
                </c:pt>
                <c:pt idx="134">
                  <c:v>2012-03</c:v>
                </c:pt>
                <c:pt idx="135">
                  <c:v>2012-04</c:v>
                </c:pt>
                <c:pt idx="136">
                  <c:v>2012-05</c:v>
                </c:pt>
                <c:pt idx="137">
                  <c:v>2012-06</c:v>
                </c:pt>
                <c:pt idx="138">
                  <c:v>2012-07</c:v>
                </c:pt>
                <c:pt idx="139">
                  <c:v>2012-08</c:v>
                </c:pt>
                <c:pt idx="140">
                  <c:v>2012-09</c:v>
                </c:pt>
                <c:pt idx="141">
                  <c:v>2012-10</c:v>
                </c:pt>
                <c:pt idx="142">
                  <c:v>2012-11</c:v>
                </c:pt>
                <c:pt idx="143">
                  <c:v>2012-12</c:v>
                </c:pt>
                <c:pt idx="144">
                  <c:v>2013-01</c:v>
                </c:pt>
                <c:pt idx="145">
                  <c:v>2013-02</c:v>
                </c:pt>
                <c:pt idx="146">
                  <c:v>2013-03</c:v>
                </c:pt>
                <c:pt idx="147">
                  <c:v>2013-04</c:v>
                </c:pt>
                <c:pt idx="148">
                  <c:v>2013-05</c:v>
                </c:pt>
                <c:pt idx="149">
                  <c:v>2013-06</c:v>
                </c:pt>
                <c:pt idx="150">
                  <c:v>2013-07</c:v>
                </c:pt>
                <c:pt idx="151">
                  <c:v>2013-08</c:v>
                </c:pt>
                <c:pt idx="152">
                  <c:v>2013-09</c:v>
                </c:pt>
                <c:pt idx="153">
                  <c:v>2013-10</c:v>
                </c:pt>
                <c:pt idx="154">
                  <c:v>2013-11</c:v>
                </c:pt>
                <c:pt idx="155">
                  <c:v>2013-12</c:v>
                </c:pt>
                <c:pt idx="156">
                  <c:v>2014-01</c:v>
                </c:pt>
                <c:pt idx="157">
                  <c:v>2014-02</c:v>
                </c:pt>
                <c:pt idx="158">
                  <c:v>2014-03</c:v>
                </c:pt>
                <c:pt idx="159">
                  <c:v>2014-04</c:v>
                </c:pt>
                <c:pt idx="160">
                  <c:v>2014-05</c:v>
                </c:pt>
                <c:pt idx="161">
                  <c:v>2014-06</c:v>
                </c:pt>
                <c:pt idx="162">
                  <c:v>2014-07</c:v>
                </c:pt>
                <c:pt idx="163">
                  <c:v>2014-08</c:v>
                </c:pt>
                <c:pt idx="164">
                  <c:v>2014-09</c:v>
                </c:pt>
                <c:pt idx="165">
                  <c:v>2014-10</c:v>
                </c:pt>
                <c:pt idx="166">
                  <c:v>2014-11</c:v>
                </c:pt>
                <c:pt idx="167">
                  <c:v>2014-12</c:v>
                </c:pt>
                <c:pt idx="168">
                  <c:v>2015-01</c:v>
                </c:pt>
                <c:pt idx="169">
                  <c:v>2015-02</c:v>
                </c:pt>
                <c:pt idx="170">
                  <c:v>2015-03</c:v>
                </c:pt>
                <c:pt idx="171">
                  <c:v>2015-04</c:v>
                </c:pt>
                <c:pt idx="172">
                  <c:v>2015-05</c:v>
                </c:pt>
                <c:pt idx="173">
                  <c:v>2015-06</c:v>
                </c:pt>
                <c:pt idx="174">
                  <c:v>2015-07</c:v>
                </c:pt>
                <c:pt idx="175">
                  <c:v>2015-08</c:v>
                </c:pt>
                <c:pt idx="176">
                  <c:v>2015-09</c:v>
                </c:pt>
                <c:pt idx="177">
                  <c:v>2015-10</c:v>
                </c:pt>
                <c:pt idx="178">
                  <c:v>2015-11</c:v>
                </c:pt>
                <c:pt idx="179">
                  <c:v>2015-12</c:v>
                </c:pt>
                <c:pt idx="180">
                  <c:v>2016-01</c:v>
                </c:pt>
                <c:pt idx="181">
                  <c:v>2016-02</c:v>
                </c:pt>
                <c:pt idx="182">
                  <c:v>2016-03</c:v>
                </c:pt>
                <c:pt idx="183">
                  <c:v>2016-04</c:v>
                </c:pt>
                <c:pt idx="184">
                  <c:v>2016-05</c:v>
                </c:pt>
                <c:pt idx="185">
                  <c:v>2016-06</c:v>
                </c:pt>
                <c:pt idx="186">
                  <c:v>2016-07</c:v>
                </c:pt>
                <c:pt idx="187">
                  <c:v>2016-08</c:v>
                </c:pt>
                <c:pt idx="188">
                  <c:v>2016-09</c:v>
                </c:pt>
                <c:pt idx="189">
                  <c:v>2016-10</c:v>
                </c:pt>
                <c:pt idx="190">
                  <c:v>2016-11</c:v>
                </c:pt>
                <c:pt idx="191">
                  <c:v>2016-12</c:v>
                </c:pt>
                <c:pt idx="192">
                  <c:v>2017-01</c:v>
                </c:pt>
                <c:pt idx="193">
                  <c:v>2017-02</c:v>
                </c:pt>
                <c:pt idx="194">
                  <c:v>2017-03</c:v>
                </c:pt>
                <c:pt idx="195">
                  <c:v>2017-04</c:v>
                </c:pt>
                <c:pt idx="196">
                  <c:v>2017-05</c:v>
                </c:pt>
                <c:pt idx="197">
                  <c:v>2017-06</c:v>
                </c:pt>
                <c:pt idx="198">
                  <c:v>2017-07</c:v>
                </c:pt>
                <c:pt idx="199">
                  <c:v>2017-08</c:v>
                </c:pt>
                <c:pt idx="200">
                  <c:v>2017-09</c:v>
                </c:pt>
                <c:pt idx="201">
                  <c:v>2017-10</c:v>
                </c:pt>
                <c:pt idx="202">
                  <c:v>2017-11</c:v>
                </c:pt>
                <c:pt idx="203">
                  <c:v>2017-12</c:v>
                </c:pt>
                <c:pt idx="204">
                  <c:v>2018-01</c:v>
                </c:pt>
                <c:pt idx="205">
                  <c:v>2018-02</c:v>
                </c:pt>
                <c:pt idx="206">
                  <c:v>2018-03</c:v>
                </c:pt>
                <c:pt idx="207">
                  <c:v>2018-04</c:v>
                </c:pt>
                <c:pt idx="208">
                  <c:v>2018-05</c:v>
                </c:pt>
                <c:pt idx="209">
                  <c:v>2018-06</c:v>
                </c:pt>
                <c:pt idx="210">
                  <c:v>2018-07</c:v>
                </c:pt>
                <c:pt idx="211">
                  <c:v>2018-08</c:v>
                </c:pt>
                <c:pt idx="212">
                  <c:v>2018-09</c:v>
                </c:pt>
                <c:pt idx="213">
                  <c:v>2018-10</c:v>
                </c:pt>
                <c:pt idx="214">
                  <c:v>2018-11</c:v>
                </c:pt>
                <c:pt idx="215">
                  <c:v>2018-12</c:v>
                </c:pt>
                <c:pt idx="216">
                  <c:v>2019-01</c:v>
                </c:pt>
                <c:pt idx="217">
                  <c:v>2019-02</c:v>
                </c:pt>
                <c:pt idx="218">
                  <c:v>2019-03</c:v>
                </c:pt>
                <c:pt idx="219">
                  <c:v>2019-04</c:v>
                </c:pt>
                <c:pt idx="220">
                  <c:v>2019-05</c:v>
                </c:pt>
                <c:pt idx="221">
                  <c:v>2019-06</c:v>
                </c:pt>
                <c:pt idx="222">
                  <c:v>2019-07</c:v>
                </c:pt>
                <c:pt idx="223">
                  <c:v>2019-08</c:v>
                </c:pt>
                <c:pt idx="224">
                  <c:v>2019-09</c:v>
                </c:pt>
                <c:pt idx="225">
                  <c:v>2019-10</c:v>
                </c:pt>
                <c:pt idx="226">
                  <c:v>2019-11</c:v>
                </c:pt>
                <c:pt idx="227">
                  <c:v>2019-12</c:v>
                </c:pt>
              </c:strCache>
            </c:strRef>
          </c:cat>
          <c:val>
            <c:numRef>
              <c:f>Sheet1!$B$23:$HU$23</c:f>
              <c:numCache>
                <c:formatCode>General</c:formatCode>
                <c:ptCount val="228"/>
                <c:pt idx="0">
                  <c:v>607104</c:v>
                </c:pt>
                <c:pt idx="1">
                  <c:v>616529</c:v>
                </c:pt>
                <c:pt idx="2">
                  <c:v>624863</c:v>
                </c:pt>
                <c:pt idx="3">
                  <c:v>630815</c:v>
                </c:pt>
                <c:pt idx="4">
                  <c:v>636023</c:v>
                </c:pt>
                <c:pt idx="5">
                  <c:v>640165</c:v>
                </c:pt>
                <c:pt idx="6">
                  <c:v>645705</c:v>
                </c:pt>
                <c:pt idx="7">
                  <c:v>650738</c:v>
                </c:pt>
                <c:pt idx="8">
                  <c:v>656265</c:v>
                </c:pt>
                <c:pt idx="9">
                  <c:v>659794</c:v>
                </c:pt>
                <c:pt idx="10">
                  <c:v>662675</c:v>
                </c:pt>
                <c:pt idx="11">
                  <c:v>661407</c:v>
                </c:pt>
                <c:pt idx="12">
                  <c:v>657643</c:v>
                </c:pt>
                <c:pt idx="13">
                  <c:v>652967</c:v>
                </c:pt>
                <c:pt idx="14">
                  <c:v>652709</c:v>
                </c:pt>
                <c:pt idx="15">
                  <c:v>654924</c:v>
                </c:pt>
                <c:pt idx="16">
                  <c:v>658815</c:v>
                </c:pt>
                <c:pt idx="17">
                  <c:v>663963</c:v>
                </c:pt>
                <c:pt idx="18">
                  <c:v>674554</c:v>
                </c:pt>
                <c:pt idx="19">
                  <c:v>686389</c:v>
                </c:pt>
                <c:pt idx="20">
                  <c:v>695802</c:v>
                </c:pt>
                <c:pt idx="21">
                  <c:v>700447</c:v>
                </c:pt>
                <c:pt idx="22">
                  <c:v>702695</c:v>
                </c:pt>
                <c:pt idx="23">
                  <c:v>703961</c:v>
                </c:pt>
                <c:pt idx="24">
                  <c:v>708266</c:v>
                </c:pt>
                <c:pt idx="25">
                  <c:v>711646</c:v>
                </c:pt>
                <c:pt idx="26">
                  <c:v>715811</c:v>
                </c:pt>
                <c:pt idx="27">
                  <c:v>716122</c:v>
                </c:pt>
                <c:pt idx="28">
                  <c:v>717135</c:v>
                </c:pt>
                <c:pt idx="29">
                  <c:v>717879</c:v>
                </c:pt>
                <c:pt idx="30">
                  <c:v>720078</c:v>
                </c:pt>
                <c:pt idx="31">
                  <c:v>724000</c:v>
                </c:pt>
                <c:pt idx="32">
                  <c:v>729446</c:v>
                </c:pt>
                <c:pt idx="33">
                  <c:v>732535</c:v>
                </c:pt>
                <c:pt idx="34">
                  <c:v>735811</c:v>
                </c:pt>
                <c:pt idx="35">
                  <c:v>739535</c:v>
                </c:pt>
                <c:pt idx="36">
                  <c:v>747323</c:v>
                </c:pt>
                <c:pt idx="37">
                  <c:v>754821</c:v>
                </c:pt>
                <c:pt idx="38">
                  <c:v>764406</c:v>
                </c:pt>
                <c:pt idx="39">
                  <c:v>774756</c:v>
                </c:pt>
                <c:pt idx="40">
                  <c:v>788210</c:v>
                </c:pt>
                <c:pt idx="41">
                  <c:v>803428</c:v>
                </c:pt>
                <c:pt idx="42">
                  <c:v>814625</c:v>
                </c:pt>
                <c:pt idx="43">
                  <c:v>824559</c:v>
                </c:pt>
                <c:pt idx="44">
                  <c:v>832087</c:v>
                </c:pt>
                <c:pt idx="45">
                  <c:v>843286</c:v>
                </c:pt>
                <c:pt idx="46">
                  <c:v>853894</c:v>
                </c:pt>
                <c:pt idx="47">
                  <c:v>859596</c:v>
                </c:pt>
                <c:pt idx="48">
                  <c:v>862285</c:v>
                </c:pt>
                <c:pt idx="49">
                  <c:v>870641</c:v>
                </c:pt>
                <c:pt idx="50">
                  <c:v>882196</c:v>
                </c:pt>
                <c:pt idx="51">
                  <c:v>895133</c:v>
                </c:pt>
                <c:pt idx="52">
                  <c:v>904762</c:v>
                </c:pt>
                <c:pt idx="53">
                  <c:v>916340</c:v>
                </c:pt>
                <c:pt idx="54">
                  <c:v>930947</c:v>
                </c:pt>
                <c:pt idx="55">
                  <c:v>942449</c:v>
                </c:pt>
                <c:pt idx="56">
                  <c:v>951480</c:v>
                </c:pt>
                <c:pt idx="57">
                  <c:v>957971</c:v>
                </c:pt>
                <c:pt idx="58">
                  <c:v>964260</c:v>
                </c:pt>
                <c:pt idx="59">
                  <c:v>968200</c:v>
                </c:pt>
                <c:pt idx="60">
                  <c:v>961702</c:v>
                </c:pt>
                <c:pt idx="61">
                  <c:v>961359</c:v>
                </c:pt>
                <c:pt idx="62">
                  <c:v>964747</c:v>
                </c:pt>
                <c:pt idx="63">
                  <c:v>974439</c:v>
                </c:pt>
                <c:pt idx="64">
                  <c:v>975131</c:v>
                </c:pt>
                <c:pt idx="65">
                  <c:v>972313</c:v>
                </c:pt>
                <c:pt idx="66">
                  <c:v>971420</c:v>
                </c:pt>
                <c:pt idx="67">
                  <c:v>971296</c:v>
                </c:pt>
                <c:pt idx="68">
                  <c:v>969664</c:v>
                </c:pt>
                <c:pt idx="69">
                  <c:v>966114</c:v>
                </c:pt>
                <c:pt idx="70">
                  <c:v>958849</c:v>
                </c:pt>
                <c:pt idx="71">
                  <c:v>953512</c:v>
                </c:pt>
                <c:pt idx="72">
                  <c:v>951858</c:v>
                </c:pt>
                <c:pt idx="73">
                  <c:v>949891</c:v>
                </c:pt>
                <c:pt idx="74">
                  <c:v>946267</c:v>
                </c:pt>
                <c:pt idx="75">
                  <c:v>938911</c:v>
                </c:pt>
                <c:pt idx="76">
                  <c:v>939197</c:v>
                </c:pt>
                <c:pt idx="77">
                  <c:v>943542</c:v>
                </c:pt>
                <c:pt idx="78">
                  <c:v>951704</c:v>
                </c:pt>
                <c:pt idx="79">
                  <c:v>961276</c:v>
                </c:pt>
                <c:pt idx="80">
                  <c:v>963586</c:v>
                </c:pt>
                <c:pt idx="81">
                  <c:v>964578</c:v>
                </c:pt>
                <c:pt idx="82">
                  <c:v>959868</c:v>
                </c:pt>
                <c:pt idx="83">
                  <c:v>953026</c:v>
                </c:pt>
                <c:pt idx="84">
                  <c:v>946109</c:v>
                </c:pt>
                <c:pt idx="85">
                  <c:v>947424</c:v>
                </c:pt>
                <c:pt idx="86">
                  <c:v>953328</c:v>
                </c:pt>
                <c:pt idx="87">
                  <c:v>951486</c:v>
                </c:pt>
                <c:pt idx="88">
                  <c:v>935382</c:v>
                </c:pt>
                <c:pt idx="89">
                  <c:v>923931</c:v>
                </c:pt>
                <c:pt idx="90">
                  <c:v>917269</c:v>
                </c:pt>
                <c:pt idx="91">
                  <c:v>912368</c:v>
                </c:pt>
                <c:pt idx="92">
                  <c:v>899304</c:v>
                </c:pt>
                <c:pt idx="93">
                  <c:v>880962</c:v>
                </c:pt>
                <c:pt idx="94">
                  <c:v>860386</c:v>
                </c:pt>
                <c:pt idx="95">
                  <c:v>840799</c:v>
                </c:pt>
                <c:pt idx="96">
                  <c:v>822782</c:v>
                </c:pt>
                <c:pt idx="97">
                  <c:v>809875</c:v>
                </c:pt>
                <c:pt idx="98">
                  <c:v>796267</c:v>
                </c:pt>
                <c:pt idx="99">
                  <c:v>797219</c:v>
                </c:pt>
                <c:pt idx="100">
                  <c:v>799272</c:v>
                </c:pt>
                <c:pt idx="101">
                  <c:v>799230</c:v>
                </c:pt>
                <c:pt idx="102">
                  <c:v>786832</c:v>
                </c:pt>
                <c:pt idx="103">
                  <c:v>769274</c:v>
                </c:pt>
                <c:pt idx="104">
                  <c:v>761238</c:v>
                </c:pt>
                <c:pt idx="105">
                  <c:v>755153</c:v>
                </c:pt>
                <c:pt idx="106">
                  <c:v>759657</c:v>
                </c:pt>
                <c:pt idx="107">
                  <c:v>766748</c:v>
                </c:pt>
                <c:pt idx="108">
                  <c:v>773232</c:v>
                </c:pt>
                <c:pt idx="109">
                  <c:v>772416</c:v>
                </c:pt>
                <c:pt idx="110">
                  <c:v>771904</c:v>
                </c:pt>
                <c:pt idx="111">
                  <c:v>767301</c:v>
                </c:pt>
                <c:pt idx="112">
                  <c:v>771572</c:v>
                </c:pt>
                <c:pt idx="113">
                  <c:v>769500</c:v>
                </c:pt>
                <c:pt idx="114">
                  <c:v>777389</c:v>
                </c:pt>
                <c:pt idx="115">
                  <c:v>778655</c:v>
                </c:pt>
                <c:pt idx="116">
                  <c:v>773365</c:v>
                </c:pt>
                <c:pt idx="117">
                  <c:v>765108</c:v>
                </c:pt>
                <c:pt idx="118">
                  <c:v>753525</c:v>
                </c:pt>
                <c:pt idx="119">
                  <c:v>744245</c:v>
                </c:pt>
                <c:pt idx="120">
                  <c:v>738704</c:v>
                </c:pt>
                <c:pt idx="121">
                  <c:v>733685</c:v>
                </c:pt>
                <c:pt idx="122">
                  <c:v>728354</c:v>
                </c:pt>
                <c:pt idx="123">
                  <c:v>714357</c:v>
                </c:pt>
                <c:pt idx="124">
                  <c:v>701422</c:v>
                </c:pt>
                <c:pt idx="125">
                  <c:v>694714</c:v>
                </c:pt>
                <c:pt idx="126">
                  <c:v>692699</c:v>
                </c:pt>
                <c:pt idx="127">
                  <c:v>690254</c:v>
                </c:pt>
                <c:pt idx="128">
                  <c:v>690972</c:v>
                </c:pt>
                <c:pt idx="129">
                  <c:v>688037</c:v>
                </c:pt>
                <c:pt idx="130">
                  <c:v>687215</c:v>
                </c:pt>
                <c:pt idx="131">
                  <c:v>682971</c:v>
                </c:pt>
                <c:pt idx="132">
                  <c:v>674311</c:v>
                </c:pt>
                <c:pt idx="133">
                  <c:v>675699</c:v>
                </c:pt>
                <c:pt idx="134">
                  <c:v>681031</c:v>
                </c:pt>
                <c:pt idx="135">
                  <c:v>696414</c:v>
                </c:pt>
                <c:pt idx="136">
                  <c:v>704683</c:v>
                </c:pt>
                <c:pt idx="137">
                  <c:v>716149</c:v>
                </c:pt>
                <c:pt idx="138">
                  <c:v>726595</c:v>
                </c:pt>
                <c:pt idx="139">
                  <c:v>736035</c:v>
                </c:pt>
                <c:pt idx="140">
                  <c:v>730313</c:v>
                </c:pt>
                <c:pt idx="141">
                  <c:v>728615</c:v>
                </c:pt>
                <c:pt idx="142">
                  <c:v>733499</c:v>
                </c:pt>
                <c:pt idx="143">
                  <c:v>753934</c:v>
                </c:pt>
                <c:pt idx="144">
                  <c:v>773174</c:v>
                </c:pt>
                <c:pt idx="145">
                  <c:v>785558</c:v>
                </c:pt>
                <c:pt idx="146">
                  <c:v>799717</c:v>
                </c:pt>
                <c:pt idx="147">
                  <c:v>811754</c:v>
                </c:pt>
                <c:pt idx="148">
                  <c:v>820059</c:v>
                </c:pt>
                <c:pt idx="149">
                  <c:v>818617</c:v>
                </c:pt>
                <c:pt idx="150">
                  <c:v>818847</c:v>
                </c:pt>
                <c:pt idx="151">
                  <c:v>828170</c:v>
                </c:pt>
                <c:pt idx="152">
                  <c:v>847769</c:v>
                </c:pt>
                <c:pt idx="153">
                  <c:v>863467</c:v>
                </c:pt>
                <c:pt idx="154">
                  <c:v>877411</c:v>
                </c:pt>
                <c:pt idx="155">
                  <c:v>885091</c:v>
                </c:pt>
                <c:pt idx="156">
                  <c:v>892481</c:v>
                </c:pt>
                <c:pt idx="157">
                  <c:v>895511</c:v>
                </c:pt>
                <c:pt idx="158">
                  <c:v>896081</c:v>
                </c:pt>
                <c:pt idx="159">
                  <c:v>897663</c:v>
                </c:pt>
                <c:pt idx="160">
                  <c:v>902931</c:v>
                </c:pt>
                <c:pt idx="161">
                  <c:v>904718</c:v>
                </c:pt>
                <c:pt idx="162">
                  <c:v>898470</c:v>
                </c:pt>
                <c:pt idx="163">
                  <c:v>892424</c:v>
                </c:pt>
                <c:pt idx="164">
                  <c:v>893206</c:v>
                </c:pt>
                <c:pt idx="165">
                  <c:v>904570</c:v>
                </c:pt>
                <c:pt idx="166">
                  <c:v>916959</c:v>
                </c:pt>
                <c:pt idx="167">
                  <c:v>925121</c:v>
                </c:pt>
                <c:pt idx="168">
                  <c:v>935194</c:v>
                </c:pt>
                <c:pt idx="169">
                  <c:v>944286</c:v>
                </c:pt>
                <c:pt idx="170">
                  <c:v>952287</c:v>
                </c:pt>
                <c:pt idx="171">
                  <c:v>958667</c:v>
                </c:pt>
                <c:pt idx="172">
                  <c:v>967431</c:v>
                </c:pt>
                <c:pt idx="173">
                  <c:v>980137</c:v>
                </c:pt>
                <c:pt idx="174">
                  <c:v>984715</c:v>
                </c:pt>
                <c:pt idx="175">
                  <c:v>986991</c:v>
                </c:pt>
                <c:pt idx="176">
                  <c:v>991795</c:v>
                </c:pt>
                <c:pt idx="177">
                  <c:v>1003521</c:v>
                </c:pt>
                <c:pt idx="178">
                  <c:v>1012962</c:v>
                </c:pt>
                <c:pt idx="179">
                  <c:v>1021501</c:v>
                </c:pt>
                <c:pt idx="180">
                  <c:v>1025616</c:v>
                </c:pt>
                <c:pt idx="181">
                  <c:v>1024446</c:v>
                </c:pt>
                <c:pt idx="182">
                  <c:v>1021531</c:v>
                </c:pt>
                <c:pt idx="183">
                  <c:v>1022798</c:v>
                </c:pt>
                <c:pt idx="184">
                  <c:v>1028715</c:v>
                </c:pt>
                <c:pt idx="185">
                  <c:v>1035099</c:v>
                </c:pt>
                <c:pt idx="186">
                  <c:v>1033314</c:v>
                </c:pt>
                <c:pt idx="187">
                  <c:v>1033832</c:v>
                </c:pt>
                <c:pt idx="188">
                  <c:v>1033246</c:v>
                </c:pt>
                <c:pt idx="189">
                  <c:v>1037738</c:v>
                </c:pt>
                <c:pt idx="190">
                  <c:v>1037276</c:v>
                </c:pt>
                <c:pt idx="191">
                  <c:v>1044703</c:v>
                </c:pt>
                <c:pt idx="192">
                  <c:v>1058022</c:v>
                </c:pt>
                <c:pt idx="193">
                  <c:v>1076878</c:v>
                </c:pt>
                <c:pt idx="194">
                  <c:v>1089159</c:v>
                </c:pt>
                <c:pt idx="195">
                  <c:v>1096915</c:v>
                </c:pt>
                <c:pt idx="196">
                  <c:v>1100694</c:v>
                </c:pt>
                <c:pt idx="197">
                  <c:v>1097980</c:v>
                </c:pt>
                <c:pt idx="198">
                  <c:v>1092740</c:v>
                </c:pt>
                <c:pt idx="199">
                  <c:v>1089811</c:v>
                </c:pt>
                <c:pt idx="200">
                  <c:v>1095071</c:v>
                </c:pt>
                <c:pt idx="201">
                  <c:v>1106017</c:v>
                </c:pt>
                <c:pt idx="202">
                  <c:v>1120749</c:v>
                </c:pt>
                <c:pt idx="203">
                  <c:v>1135166</c:v>
                </c:pt>
                <c:pt idx="204">
                  <c:v>1143634</c:v>
                </c:pt>
                <c:pt idx="205">
                  <c:v>1146462</c:v>
                </c:pt>
                <c:pt idx="206">
                  <c:v>1144651</c:v>
                </c:pt>
                <c:pt idx="207">
                  <c:v>1149192</c:v>
                </c:pt>
                <c:pt idx="208">
                  <c:v>1152455</c:v>
                </c:pt>
                <c:pt idx="209">
                  <c:v>1155803</c:v>
                </c:pt>
                <c:pt idx="210">
                  <c:v>1149104</c:v>
                </c:pt>
                <c:pt idx="211">
                  <c:v>1147472</c:v>
                </c:pt>
                <c:pt idx="212">
                  <c:v>1150374</c:v>
                </c:pt>
                <c:pt idx="213">
                  <c:v>1159627</c:v>
                </c:pt>
                <c:pt idx="214">
                  <c:v>1163854</c:v>
                </c:pt>
                <c:pt idx="215">
                  <c:v>1164904</c:v>
                </c:pt>
                <c:pt idx="216">
                  <c:v>1168469</c:v>
                </c:pt>
                <c:pt idx="217">
                  <c:v>1168783</c:v>
                </c:pt>
                <c:pt idx="218">
                  <c:v>1167646</c:v>
                </c:pt>
                <c:pt idx="219">
                  <c:v>1163423</c:v>
                </c:pt>
                <c:pt idx="220">
                  <c:v>1161172</c:v>
                </c:pt>
                <c:pt idx="221">
                  <c:v>1160282</c:v>
                </c:pt>
                <c:pt idx="222">
                  <c:v>1150216</c:v>
                </c:pt>
                <c:pt idx="223">
                  <c:v>1137018</c:v>
                </c:pt>
                <c:pt idx="224">
                  <c:v>1128679</c:v>
                </c:pt>
                <c:pt idx="225">
                  <c:v>1131032</c:v>
                </c:pt>
                <c:pt idx="226">
                  <c:v>1140782</c:v>
                </c:pt>
                <c:pt idx="227">
                  <c:v>1148491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EBE-4F0F-AAFA-5849D5E07926}"/>
            </c:ext>
          </c:extLst>
        </c:ser>
        <c:ser>
          <c:idx val="1"/>
          <c:order val="1"/>
          <c:tx>
            <c:v>Sonoma County</c:v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val>
            <c:numRef>
              <c:f>Sheet1!$B$51:$HU$51</c:f>
              <c:numCache>
                <c:formatCode>General</c:formatCode>
                <c:ptCount val="228"/>
                <c:pt idx="0">
                  <c:v>331946</c:v>
                </c:pt>
                <c:pt idx="1">
                  <c:v>337026</c:v>
                </c:pt>
                <c:pt idx="2">
                  <c:v>343405</c:v>
                </c:pt>
                <c:pt idx="3">
                  <c:v>349352</c:v>
                </c:pt>
                <c:pt idx="4">
                  <c:v>354282</c:v>
                </c:pt>
                <c:pt idx="5">
                  <c:v>357697</c:v>
                </c:pt>
                <c:pt idx="6">
                  <c:v>362555</c:v>
                </c:pt>
                <c:pt idx="7">
                  <c:v>368427</c:v>
                </c:pt>
                <c:pt idx="8">
                  <c:v>373725</c:v>
                </c:pt>
                <c:pt idx="9">
                  <c:v>377317</c:v>
                </c:pt>
                <c:pt idx="10">
                  <c:v>379740</c:v>
                </c:pt>
                <c:pt idx="11">
                  <c:v>381054</c:v>
                </c:pt>
                <c:pt idx="12">
                  <c:v>382566</c:v>
                </c:pt>
                <c:pt idx="13">
                  <c:v>383164</c:v>
                </c:pt>
                <c:pt idx="14">
                  <c:v>383025</c:v>
                </c:pt>
                <c:pt idx="15">
                  <c:v>383279</c:v>
                </c:pt>
                <c:pt idx="16">
                  <c:v>383686</c:v>
                </c:pt>
                <c:pt idx="17">
                  <c:v>385150</c:v>
                </c:pt>
                <c:pt idx="18">
                  <c:v>387655</c:v>
                </c:pt>
                <c:pt idx="19">
                  <c:v>392078</c:v>
                </c:pt>
                <c:pt idx="20">
                  <c:v>396630</c:v>
                </c:pt>
                <c:pt idx="21">
                  <c:v>400979</c:v>
                </c:pt>
                <c:pt idx="22">
                  <c:v>404456</c:v>
                </c:pt>
                <c:pt idx="23">
                  <c:v>408029</c:v>
                </c:pt>
                <c:pt idx="24">
                  <c:v>410946</c:v>
                </c:pt>
                <c:pt idx="25">
                  <c:v>413917</c:v>
                </c:pt>
                <c:pt idx="26">
                  <c:v>417374</c:v>
                </c:pt>
                <c:pt idx="27">
                  <c:v>421546</c:v>
                </c:pt>
                <c:pt idx="28">
                  <c:v>425332</c:v>
                </c:pt>
                <c:pt idx="29">
                  <c:v>428139</c:v>
                </c:pt>
                <c:pt idx="30">
                  <c:v>432391</c:v>
                </c:pt>
                <c:pt idx="31">
                  <c:v>437878</c:v>
                </c:pt>
                <c:pt idx="32">
                  <c:v>444680</c:v>
                </c:pt>
                <c:pt idx="33">
                  <c:v>449728</c:v>
                </c:pt>
                <c:pt idx="34">
                  <c:v>454496</c:v>
                </c:pt>
                <c:pt idx="35">
                  <c:v>457906</c:v>
                </c:pt>
                <c:pt idx="36">
                  <c:v>462670</c:v>
                </c:pt>
                <c:pt idx="37">
                  <c:v>466848</c:v>
                </c:pt>
                <c:pt idx="38">
                  <c:v>473177</c:v>
                </c:pt>
                <c:pt idx="39">
                  <c:v>478945</c:v>
                </c:pt>
                <c:pt idx="40">
                  <c:v>486652</c:v>
                </c:pt>
                <c:pt idx="41">
                  <c:v>494494</c:v>
                </c:pt>
                <c:pt idx="42">
                  <c:v>505212</c:v>
                </c:pt>
                <c:pt idx="43">
                  <c:v>515211</c:v>
                </c:pt>
                <c:pt idx="44">
                  <c:v>523899</c:v>
                </c:pt>
                <c:pt idx="45">
                  <c:v>529724</c:v>
                </c:pt>
                <c:pt idx="46">
                  <c:v>536877</c:v>
                </c:pt>
                <c:pt idx="47">
                  <c:v>545334</c:v>
                </c:pt>
                <c:pt idx="48">
                  <c:v>554600</c:v>
                </c:pt>
                <c:pt idx="49">
                  <c:v>561605</c:v>
                </c:pt>
                <c:pt idx="50">
                  <c:v>567161</c:v>
                </c:pt>
                <c:pt idx="51">
                  <c:v>574297</c:v>
                </c:pt>
                <c:pt idx="52">
                  <c:v>582161</c:v>
                </c:pt>
                <c:pt idx="53">
                  <c:v>591703</c:v>
                </c:pt>
                <c:pt idx="54">
                  <c:v>600283</c:v>
                </c:pt>
                <c:pt idx="55">
                  <c:v>608576</c:v>
                </c:pt>
                <c:pt idx="56">
                  <c:v>615911</c:v>
                </c:pt>
                <c:pt idx="57">
                  <c:v>622046</c:v>
                </c:pt>
                <c:pt idx="58">
                  <c:v>626412</c:v>
                </c:pt>
                <c:pt idx="59">
                  <c:v>628700</c:v>
                </c:pt>
                <c:pt idx="60">
                  <c:v>627363</c:v>
                </c:pt>
                <c:pt idx="61">
                  <c:v>626865</c:v>
                </c:pt>
                <c:pt idx="62">
                  <c:v>626659</c:v>
                </c:pt>
                <c:pt idx="63">
                  <c:v>628190</c:v>
                </c:pt>
                <c:pt idx="64">
                  <c:v>627616</c:v>
                </c:pt>
                <c:pt idx="65">
                  <c:v>625136</c:v>
                </c:pt>
                <c:pt idx="66">
                  <c:v>623434</c:v>
                </c:pt>
                <c:pt idx="67">
                  <c:v>621455</c:v>
                </c:pt>
                <c:pt idx="68">
                  <c:v>619070</c:v>
                </c:pt>
                <c:pt idx="69">
                  <c:v>613913</c:v>
                </c:pt>
                <c:pt idx="70">
                  <c:v>607446</c:v>
                </c:pt>
                <c:pt idx="71">
                  <c:v>601020</c:v>
                </c:pt>
                <c:pt idx="72">
                  <c:v>594815</c:v>
                </c:pt>
                <c:pt idx="73">
                  <c:v>589227</c:v>
                </c:pt>
                <c:pt idx="74">
                  <c:v>586176</c:v>
                </c:pt>
                <c:pt idx="75">
                  <c:v>582092</c:v>
                </c:pt>
                <c:pt idx="76">
                  <c:v>579578</c:v>
                </c:pt>
                <c:pt idx="77">
                  <c:v>577353</c:v>
                </c:pt>
                <c:pt idx="78">
                  <c:v>575132</c:v>
                </c:pt>
                <c:pt idx="79">
                  <c:v>572094</c:v>
                </c:pt>
                <c:pt idx="80">
                  <c:v>566284</c:v>
                </c:pt>
                <c:pt idx="81">
                  <c:v>561486</c:v>
                </c:pt>
                <c:pt idx="82">
                  <c:v>557332</c:v>
                </c:pt>
                <c:pt idx="83">
                  <c:v>546455</c:v>
                </c:pt>
                <c:pt idx="84">
                  <c:v>540661</c:v>
                </c:pt>
                <c:pt idx="85">
                  <c:v>530819</c:v>
                </c:pt>
                <c:pt idx="86">
                  <c:v>522181</c:v>
                </c:pt>
                <c:pt idx="87">
                  <c:v>508598</c:v>
                </c:pt>
                <c:pt idx="88">
                  <c:v>496111</c:v>
                </c:pt>
                <c:pt idx="89">
                  <c:v>486513</c:v>
                </c:pt>
                <c:pt idx="90">
                  <c:v>475057</c:v>
                </c:pt>
                <c:pt idx="91">
                  <c:v>464768</c:v>
                </c:pt>
                <c:pt idx="92">
                  <c:v>456227</c:v>
                </c:pt>
                <c:pt idx="93">
                  <c:v>448564</c:v>
                </c:pt>
                <c:pt idx="94">
                  <c:v>437441</c:v>
                </c:pt>
                <c:pt idx="95">
                  <c:v>429296</c:v>
                </c:pt>
                <c:pt idx="96">
                  <c:v>418708</c:v>
                </c:pt>
                <c:pt idx="97">
                  <c:v>409898</c:v>
                </c:pt>
                <c:pt idx="98">
                  <c:v>401763</c:v>
                </c:pt>
                <c:pt idx="99">
                  <c:v>396384</c:v>
                </c:pt>
                <c:pt idx="100">
                  <c:v>396130</c:v>
                </c:pt>
                <c:pt idx="101">
                  <c:v>394344</c:v>
                </c:pt>
                <c:pt idx="102">
                  <c:v>394224</c:v>
                </c:pt>
                <c:pt idx="103">
                  <c:v>393171</c:v>
                </c:pt>
                <c:pt idx="104">
                  <c:v>391451</c:v>
                </c:pt>
                <c:pt idx="105">
                  <c:v>389002</c:v>
                </c:pt>
                <c:pt idx="106">
                  <c:v>388606</c:v>
                </c:pt>
                <c:pt idx="107">
                  <c:v>390422</c:v>
                </c:pt>
                <c:pt idx="108">
                  <c:v>393019</c:v>
                </c:pt>
                <c:pt idx="109">
                  <c:v>394758</c:v>
                </c:pt>
                <c:pt idx="110">
                  <c:v>394817</c:v>
                </c:pt>
                <c:pt idx="111">
                  <c:v>395744</c:v>
                </c:pt>
                <c:pt idx="112">
                  <c:v>393997</c:v>
                </c:pt>
                <c:pt idx="113">
                  <c:v>392611</c:v>
                </c:pt>
                <c:pt idx="114">
                  <c:v>390087</c:v>
                </c:pt>
                <c:pt idx="115">
                  <c:v>386465</c:v>
                </c:pt>
                <c:pt idx="116">
                  <c:v>383340</c:v>
                </c:pt>
                <c:pt idx="117">
                  <c:v>379771</c:v>
                </c:pt>
                <c:pt idx="118">
                  <c:v>379149</c:v>
                </c:pt>
                <c:pt idx="119">
                  <c:v>378183</c:v>
                </c:pt>
                <c:pt idx="120">
                  <c:v>376242</c:v>
                </c:pt>
                <c:pt idx="121">
                  <c:v>373120</c:v>
                </c:pt>
                <c:pt idx="122">
                  <c:v>370164</c:v>
                </c:pt>
                <c:pt idx="123">
                  <c:v>367593</c:v>
                </c:pt>
                <c:pt idx="124">
                  <c:v>364373</c:v>
                </c:pt>
                <c:pt idx="125">
                  <c:v>358923</c:v>
                </c:pt>
                <c:pt idx="126">
                  <c:v>355086</c:v>
                </c:pt>
                <c:pt idx="127">
                  <c:v>349733</c:v>
                </c:pt>
                <c:pt idx="128">
                  <c:v>346070</c:v>
                </c:pt>
                <c:pt idx="129">
                  <c:v>342046</c:v>
                </c:pt>
                <c:pt idx="130">
                  <c:v>339227</c:v>
                </c:pt>
                <c:pt idx="131">
                  <c:v>336002</c:v>
                </c:pt>
                <c:pt idx="132">
                  <c:v>334345</c:v>
                </c:pt>
                <c:pt idx="133">
                  <c:v>333660</c:v>
                </c:pt>
                <c:pt idx="134">
                  <c:v>334103</c:v>
                </c:pt>
                <c:pt idx="135">
                  <c:v>335335</c:v>
                </c:pt>
                <c:pt idx="136">
                  <c:v>339659</c:v>
                </c:pt>
                <c:pt idx="137">
                  <c:v>344474</c:v>
                </c:pt>
                <c:pt idx="138">
                  <c:v>348342</c:v>
                </c:pt>
                <c:pt idx="139">
                  <c:v>348631</c:v>
                </c:pt>
                <c:pt idx="140">
                  <c:v>349568</c:v>
                </c:pt>
                <c:pt idx="141">
                  <c:v>353401</c:v>
                </c:pt>
                <c:pt idx="142">
                  <c:v>360830</c:v>
                </c:pt>
                <c:pt idx="143">
                  <c:v>370012</c:v>
                </c:pt>
                <c:pt idx="144">
                  <c:v>376246</c:v>
                </c:pt>
                <c:pt idx="145">
                  <c:v>381781</c:v>
                </c:pt>
                <c:pt idx="146">
                  <c:v>387722</c:v>
                </c:pt>
                <c:pt idx="147">
                  <c:v>396127</c:v>
                </c:pt>
                <c:pt idx="148">
                  <c:v>404116</c:v>
                </c:pt>
                <c:pt idx="149">
                  <c:v>412544</c:v>
                </c:pt>
                <c:pt idx="150">
                  <c:v>418581</c:v>
                </c:pt>
                <c:pt idx="151">
                  <c:v>428438</c:v>
                </c:pt>
                <c:pt idx="152">
                  <c:v>436085</c:v>
                </c:pt>
                <c:pt idx="153">
                  <c:v>442441</c:v>
                </c:pt>
                <c:pt idx="154">
                  <c:v>447495</c:v>
                </c:pt>
                <c:pt idx="155">
                  <c:v>452527</c:v>
                </c:pt>
                <c:pt idx="156">
                  <c:v>458600</c:v>
                </c:pt>
                <c:pt idx="157">
                  <c:v>465468</c:v>
                </c:pt>
                <c:pt idx="158">
                  <c:v>473760</c:v>
                </c:pt>
                <c:pt idx="159">
                  <c:v>477759</c:v>
                </c:pt>
                <c:pt idx="160">
                  <c:v>479376</c:v>
                </c:pt>
                <c:pt idx="161">
                  <c:v>479066</c:v>
                </c:pt>
                <c:pt idx="162">
                  <c:v>482069</c:v>
                </c:pt>
                <c:pt idx="163">
                  <c:v>480982</c:v>
                </c:pt>
                <c:pt idx="164">
                  <c:v>480484</c:v>
                </c:pt>
                <c:pt idx="165">
                  <c:v>481311</c:v>
                </c:pt>
                <c:pt idx="166">
                  <c:v>487467</c:v>
                </c:pt>
                <c:pt idx="167">
                  <c:v>492641</c:v>
                </c:pt>
                <c:pt idx="168">
                  <c:v>498509</c:v>
                </c:pt>
                <c:pt idx="169">
                  <c:v>498408</c:v>
                </c:pt>
                <c:pt idx="170">
                  <c:v>499718</c:v>
                </c:pt>
                <c:pt idx="171">
                  <c:v>505486</c:v>
                </c:pt>
                <c:pt idx="172">
                  <c:v>513328</c:v>
                </c:pt>
                <c:pt idx="173">
                  <c:v>519085</c:v>
                </c:pt>
                <c:pt idx="174">
                  <c:v>518411</c:v>
                </c:pt>
                <c:pt idx="175">
                  <c:v>519219</c:v>
                </c:pt>
                <c:pt idx="176">
                  <c:v>521413</c:v>
                </c:pt>
                <c:pt idx="177">
                  <c:v>525766</c:v>
                </c:pt>
                <c:pt idx="178">
                  <c:v>529719</c:v>
                </c:pt>
                <c:pt idx="179">
                  <c:v>537054</c:v>
                </c:pt>
                <c:pt idx="180">
                  <c:v>540325</c:v>
                </c:pt>
                <c:pt idx="181">
                  <c:v>546770</c:v>
                </c:pt>
                <c:pt idx="182">
                  <c:v>550270</c:v>
                </c:pt>
                <c:pt idx="183">
                  <c:v>555253</c:v>
                </c:pt>
                <c:pt idx="184">
                  <c:v>555075</c:v>
                </c:pt>
                <c:pt idx="185">
                  <c:v>556061</c:v>
                </c:pt>
                <c:pt idx="186">
                  <c:v>557187</c:v>
                </c:pt>
                <c:pt idx="187">
                  <c:v>557814</c:v>
                </c:pt>
                <c:pt idx="188">
                  <c:v>559217</c:v>
                </c:pt>
                <c:pt idx="189">
                  <c:v>563324</c:v>
                </c:pt>
                <c:pt idx="190">
                  <c:v>569624</c:v>
                </c:pt>
                <c:pt idx="191">
                  <c:v>574144</c:v>
                </c:pt>
                <c:pt idx="192">
                  <c:v>582191</c:v>
                </c:pt>
                <c:pt idx="193">
                  <c:v>586300</c:v>
                </c:pt>
                <c:pt idx="194">
                  <c:v>590168</c:v>
                </c:pt>
                <c:pt idx="195">
                  <c:v>591448</c:v>
                </c:pt>
                <c:pt idx="196">
                  <c:v>596732</c:v>
                </c:pt>
                <c:pt idx="197">
                  <c:v>600394</c:v>
                </c:pt>
                <c:pt idx="198">
                  <c:v>598663</c:v>
                </c:pt>
                <c:pt idx="199">
                  <c:v>599161</c:v>
                </c:pt>
                <c:pt idx="200">
                  <c:v>600809</c:v>
                </c:pt>
                <c:pt idx="201">
                  <c:v>607219</c:v>
                </c:pt>
                <c:pt idx="202">
                  <c:v>614976</c:v>
                </c:pt>
                <c:pt idx="203">
                  <c:v>622030</c:v>
                </c:pt>
                <c:pt idx="204">
                  <c:v>628848</c:v>
                </c:pt>
                <c:pt idx="205">
                  <c:v>640012</c:v>
                </c:pt>
                <c:pt idx="206">
                  <c:v>648893</c:v>
                </c:pt>
                <c:pt idx="207">
                  <c:v>657775</c:v>
                </c:pt>
                <c:pt idx="208">
                  <c:v>658457</c:v>
                </c:pt>
                <c:pt idx="209">
                  <c:v>659625</c:v>
                </c:pt>
                <c:pt idx="210">
                  <c:v>661453</c:v>
                </c:pt>
                <c:pt idx="211">
                  <c:v>660321</c:v>
                </c:pt>
                <c:pt idx="212">
                  <c:v>657946</c:v>
                </c:pt>
                <c:pt idx="213">
                  <c:v>650815</c:v>
                </c:pt>
                <c:pt idx="214">
                  <c:v>645330</c:v>
                </c:pt>
                <c:pt idx="215">
                  <c:v>641259</c:v>
                </c:pt>
                <c:pt idx="216">
                  <c:v>636477</c:v>
                </c:pt>
                <c:pt idx="217">
                  <c:v>631454</c:v>
                </c:pt>
                <c:pt idx="218">
                  <c:v>628659</c:v>
                </c:pt>
                <c:pt idx="219">
                  <c:v>627428</c:v>
                </c:pt>
                <c:pt idx="220">
                  <c:v>630196</c:v>
                </c:pt>
                <c:pt idx="221">
                  <c:v>634178</c:v>
                </c:pt>
                <c:pt idx="222">
                  <c:v>634883</c:v>
                </c:pt>
                <c:pt idx="223">
                  <c:v>632314</c:v>
                </c:pt>
                <c:pt idx="224">
                  <c:v>628392</c:v>
                </c:pt>
                <c:pt idx="225">
                  <c:v>627372</c:v>
                </c:pt>
                <c:pt idx="226">
                  <c:v>624786</c:v>
                </c:pt>
                <c:pt idx="227">
                  <c:v>624398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BE-4F0F-AAFA-5849D5E07926}"/>
            </c:ext>
          </c:extLst>
        </c:ser>
        <c:ser>
          <c:idx val="2"/>
          <c:order val="2"/>
          <c:tx>
            <c:v>California</c:v>
          </c:tx>
          <c:spPr>
            <a:ln w="381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val>
            <c:numRef>
              <c:f>Sheet1!$B$7:$HU$7</c:f>
              <c:numCache>
                <c:formatCode>General</c:formatCode>
                <c:ptCount val="228"/>
                <c:pt idx="0">
                  <c:v>230644</c:v>
                </c:pt>
                <c:pt idx="1">
                  <c:v>232788</c:v>
                </c:pt>
                <c:pt idx="2">
                  <c:v>235270</c:v>
                </c:pt>
                <c:pt idx="3">
                  <c:v>238099</c:v>
                </c:pt>
                <c:pt idx="4">
                  <c:v>240738</c:v>
                </c:pt>
                <c:pt idx="5">
                  <c:v>243127</c:v>
                </c:pt>
                <c:pt idx="6">
                  <c:v>245689</c:v>
                </c:pt>
                <c:pt idx="7">
                  <c:v>248322</c:v>
                </c:pt>
                <c:pt idx="8">
                  <c:v>250938</c:v>
                </c:pt>
                <c:pt idx="9">
                  <c:v>253113</c:v>
                </c:pt>
                <c:pt idx="10">
                  <c:v>255085</c:v>
                </c:pt>
                <c:pt idx="11">
                  <c:v>256767</c:v>
                </c:pt>
                <c:pt idx="12">
                  <c:v>258228</c:v>
                </c:pt>
                <c:pt idx="13">
                  <c:v>259814</c:v>
                </c:pt>
                <c:pt idx="14">
                  <c:v>261798</c:v>
                </c:pt>
                <c:pt idx="15">
                  <c:v>264351</c:v>
                </c:pt>
                <c:pt idx="16">
                  <c:v>267325</c:v>
                </c:pt>
                <c:pt idx="17">
                  <c:v>270744</c:v>
                </c:pt>
                <c:pt idx="18">
                  <c:v>275139</c:v>
                </c:pt>
                <c:pt idx="19">
                  <c:v>279852</c:v>
                </c:pt>
                <c:pt idx="20">
                  <c:v>284495</c:v>
                </c:pt>
                <c:pt idx="21">
                  <c:v>288447</c:v>
                </c:pt>
                <c:pt idx="22">
                  <c:v>292239</c:v>
                </c:pt>
                <c:pt idx="23">
                  <c:v>295757</c:v>
                </c:pt>
                <c:pt idx="24">
                  <c:v>298812</c:v>
                </c:pt>
                <c:pt idx="25">
                  <c:v>301586</c:v>
                </c:pt>
                <c:pt idx="26">
                  <c:v>304779</c:v>
                </c:pt>
                <c:pt idx="27">
                  <c:v>308471</c:v>
                </c:pt>
                <c:pt idx="28">
                  <c:v>312696</c:v>
                </c:pt>
                <c:pt idx="29">
                  <c:v>316404</c:v>
                </c:pt>
                <c:pt idx="30">
                  <c:v>321087</c:v>
                </c:pt>
                <c:pt idx="31">
                  <c:v>326187</c:v>
                </c:pt>
                <c:pt idx="32">
                  <c:v>331957</c:v>
                </c:pt>
                <c:pt idx="33">
                  <c:v>336843</c:v>
                </c:pt>
                <c:pt idx="34">
                  <c:v>341344</c:v>
                </c:pt>
                <c:pt idx="35">
                  <c:v>345410</c:v>
                </c:pt>
                <c:pt idx="36">
                  <c:v>349941</c:v>
                </c:pt>
                <c:pt idx="37">
                  <c:v>355105</c:v>
                </c:pt>
                <c:pt idx="38">
                  <c:v>361169</c:v>
                </c:pt>
                <c:pt idx="39">
                  <c:v>368003</c:v>
                </c:pt>
                <c:pt idx="40">
                  <c:v>376174</c:v>
                </c:pt>
                <c:pt idx="41">
                  <c:v>385340</c:v>
                </c:pt>
                <c:pt idx="42">
                  <c:v>394945</c:v>
                </c:pt>
                <c:pt idx="43">
                  <c:v>404000</c:v>
                </c:pt>
                <c:pt idx="44">
                  <c:v>412608</c:v>
                </c:pt>
                <c:pt idx="45">
                  <c:v>420284</c:v>
                </c:pt>
                <c:pt idx="46">
                  <c:v>426359</c:v>
                </c:pt>
                <c:pt idx="47">
                  <c:v>432137</c:v>
                </c:pt>
                <c:pt idx="48">
                  <c:v>437106</c:v>
                </c:pt>
                <c:pt idx="49">
                  <c:v>443125</c:v>
                </c:pt>
                <c:pt idx="50">
                  <c:v>449655</c:v>
                </c:pt>
                <c:pt idx="51">
                  <c:v>457285</c:v>
                </c:pt>
                <c:pt idx="52">
                  <c:v>464543</c:v>
                </c:pt>
                <c:pt idx="53">
                  <c:v>471280</c:v>
                </c:pt>
                <c:pt idx="54">
                  <c:v>478541</c:v>
                </c:pt>
                <c:pt idx="55">
                  <c:v>486127</c:v>
                </c:pt>
                <c:pt idx="56">
                  <c:v>493644</c:v>
                </c:pt>
                <c:pt idx="57">
                  <c:v>500021</c:v>
                </c:pt>
                <c:pt idx="58">
                  <c:v>504036</c:v>
                </c:pt>
                <c:pt idx="59">
                  <c:v>507205</c:v>
                </c:pt>
                <c:pt idx="60">
                  <c:v>509580</c:v>
                </c:pt>
                <c:pt idx="61">
                  <c:v>511855</c:v>
                </c:pt>
                <c:pt idx="62">
                  <c:v>514559</c:v>
                </c:pt>
                <c:pt idx="63">
                  <c:v>517048</c:v>
                </c:pt>
                <c:pt idx="64">
                  <c:v>520040</c:v>
                </c:pt>
                <c:pt idx="65">
                  <c:v>521890</c:v>
                </c:pt>
                <c:pt idx="66">
                  <c:v>523029</c:v>
                </c:pt>
                <c:pt idx="67">
                  <c:v>523722</c:v>
                </c:pt>
                <c:pt idx="68">
                  <c:v>522925</c:v>
                </c:pt>
                <c:pt idx="69">
                  <c:v>521436</c:v>
                </c:pt>
                <c:pt idx="70">
                  <c:v>519207</c:v>
                </c:pt>
                <c:pt idx="71">
                  <c:v>516811</c:v>
                </c:pt>
                <c:pt idx="72">
                  <c:v>514584</c:v>
                </c:pt>
                <c:pt idx="73">
                  <c:v>512292</c:v>
                </c:pt>
                <c:pt idx="74">
                  <c:v>510033</c:v>
                </c:pt>
                <c:pt idx="75">
                  <c:v>507780</c:v>
                </c:pt>
                <c:pt idx="76">
                  <c:v>504391</c:v>
                </c:pt>
                <c:pt idx="77">
                  <c:v>500883</c:v>
                </c:pt>
                <c:pt idx="78">
                  <c:v>496684</c:v>
                </c:pt>
                <c:pt idx="79">
                  <c:v>492686</c:v>
                </c:pt>
                <c:pt idx="80">
                  <c:v>487544</c:v>
                </c:pt>
                <c:pt idx="81">
                  <c:v>481314</c:v>
                </c:pt>
                <c:pt idx="82">
                  <c:v>474553</c:v>
                </c:pt>
                <c:pt idx="83">
                  <c:v>466796</c:v>
                </c:pt>
                <c:pt idx="84">
                  <c:v>459163</c:v>
                </c:pt>
                <c:pt idx="85">
                  <c:v>450049</c:v>
                </c:pt>
                <c:pt idx="86">
                  <c:v>439933</c:v>
                </c:pt>
                <c:pt idx="87">
                  <c:v>428745</c:v>
                </c:pt>
                <c:pt idx="88">
                  <c:v>417599</c:v>
                </c:pt>
                <c:pt idx="89">
                  <c:v>407303</c:v>
                </c:pt>
                <c:pt idx="90">
                  <c:v>397140</c:v>
                </c:pt>
                <c:pt idx="91">
                  <c:v>387796</c:v>
                </c:pt>
                <c:pt idx="92">
                  <c:v>379256</c:v>
                </c:pt>
                <c:pt idx="93">
                  <c:v>371551</c:v>
                </c:pt>
                <c:pt idx="94">
                  <c:v>363021</c:v>
                </c:pt>
                <c:pt idx="95">
                  <c:v>354571</c:v>
                </c:pt>
                <c:pt idx="96">
                  <c:v>346674</c:v>
                </c:pt>
                <c:pt idx="97">
                  <c:v>341795</c:v>
                </c:pt>
                <c:pt idx="98">
                  <c:v>337740</c:v>
                </c:pt>
                <c:pt idx="99">
                  <c:v>333958</c:v>
                </c:pt>
                <c:pt idx="100">
                  <c:v>330397</c:v>
                </c:pt>
                <c:pt idx="101">
                  <c:v>327537</c:v>
                </c:pt>
                <c:pt idx="102">
                  <c:v>326128</c:v>
                </c:pt>
                <c:pt idx="103">
                  <c:v>325051</c:v>
                </c:pt>
                <c:pt idx="104">
                  <c:v>324349</c:v>
                </c:pt>
                <c:pt idx="105">
                  <c:v>324112</c:v>
                </c:pt>
                <c:pt idx="106">
                  <c:v>325700</c:v>
                </c:pt>
                <c:pt idx="107">
                  <c:v>327868</c:v>
                </c:pt>
                <c:pt idx="108">
                  <c:v>329359</c:v>
                </c:pt>
                <c:pt idx="109">
                  <c:v>329178</c:v>
                </c:pt>
                <c:pt idx="110">
                  <c:v>330231</c:v>
                </c:pt>
                <c:pt idx="111">
                  <c:v>331826</c:v>
                </c:pt>
                <c:pt idx="112">
                  <c:v>333678</c:v>
                </c:pt>
                <c:pt idx="113">
                  <c:v>333005</c:v>
                </c:pt>
                <c:pt idx="114">
                  <c:v>331694</c:v>
                </c:pt>
                <c:pt idx="115">
                  <c:v>329710</c:v>
                </c:pt>
                <c:pt idx="116">
                  <c:v>327997</c:v>
                </c:pt>
                <c:pt idx="117">
                  <c:v>325634</c:v>
                </c:pt>
                <c:pt idx="118">
                  <c:v>323390</c:v>
                </c:pt>
                <c:pt idx="119">
                  <c:v>321753</c:v>
                </c:pt>
                <c:pt idx="120">
                  <c:v>320204</c:v>
                </c:pt>
                <c:pt idx="121">
                  <c:v>318693</c:v>
                </c:pt>
                <c:pt idx="122">
                  <c:v>316742</c:v>
                </c:pt>
                <c:pt idx="123">
                  <c:v>315112</c:v>
                </c:pt>
                <c:pt idx="124">
                  <c:v>312377</c:v>
                </c:pt>
                <c:pt idx="125">
                  <c:v>310604</c:v>
                </c:pt>
                <c:pt idx="126">
                  <c:v>309246</c:v>
                </c:pt>
                <c:pt idx="127">
                  <c:v>307544</c:v>
                </c:pt>
                <c:pt idx="128">
                  <c:v>305336</c:v>
                </c:pt>
                <c:pt idx="129">
                  <c:v>302722</c:v>
                </c:pt>
                <c:pt idx="130">
                  <c:v>301891</c:v>
                </c:pt>
                <c:pt idx="131">
                  <c:v>301048</c:v>
                </c:pt>
                <c:pt idx="132">
                  <c:v>300539</c:v>
                </c:pt>
                <c:pt idx="133">
                  <c:v>300123</c:v>
                </c:pt>
                <c:pt idx="134">
                  <c:v>300432</c:v>
                </c:pt>
                <c:pt idx="135">
                  <c:v>301522</c:v>
                </c:pt>
                <c:pt idx="136">
                  <c:v>303143</c:v>
                </c:pt>
                <c:pt idx="137">
                  <c:v>305197</c:v>
                </c:pt>
                <c:pt idx="138">
                  <c:v>307658</c:v>
                </c:pt>
                <c:pt idx="139">
                  <c:v>310309</c:v>
                </c:pt>
                <c:pt idx="140">
                  <c:v>313083</c:v>
                </c:pt>
                <c:pt idx="141">
                  <c:v>316496</c:v>
                </c:pt>
                <c:pt idx="142">
                  <c:v>320232</c:v>
                </c:pt>
                <c:pt idx="143">
                  <c:v>325560</c:v>
                </c:pt>
                <c:pt idx="144">
                  <c:v>330841</c:v>
                </c:pt>
                <c:pt idx="145">
                  <c:v>337127</c:v>
                </c:pt>
                <c:pt idx="146">
                  <c:v>343802</c:v>
                </c:pt>
                <c:pt idx="147">
                  <c:v>351229</c:v>
                </c:pt>
                <c:pt idx="148">
                  <c:v>358534</c:v>
                </c:pt>
                <c:pt idx="149">
                  <c:v>366032</c:v>
                </c:pt>
                <c:pt idx="150">
                  <c:v>373319</c:v>
                </c:pt>
                <c:pt idx="151">
                  <c:v>379978</c:v>
                </c:pt>
                <c:pt idx="152">
                  <c:v>385623</c:v>
                </c:pt>
                <c:pt idx="153">
                  <c:v>390666</c:v>
                </c:pt>
                <c:pt idx="154">
                  <c:v>395936</c:v>
                </c:pt>
                <c:pt idx="155">
                  <c:v>401042</c:v>
                </c:pt>
                <c:pt idx="156">
                  <c:v>406204</c:v>
                </c:pt>
                <c:pt idx="157">
                  <c:v>410653</c:v>
                </c:pt>
                <c:pt idx="158">
                  <c:v>413095</c:v>
                </c:pt>
                <c:pt idx="159">
                  <c:v>414131</c:v>
                </c:pt>
                <c:pt idx="160">
                  <c:v>414431</c:v>
                </c:pt>
                <c:pt idx="161">
                  <c:v>414877</c:v>
                </c:pt>
                <c:pt idx="162">
                  <c:v>415413</c:v>
                </c:pt>
                <c:pt idx="163">
                  <c:v>415127</c:v>
                </c:pt>
                <c:pt idx="164">
                  <c:v>415591</c:v>
                </c:pt>
                <c:pt idx="165">
                  <c:v>416912</c:v>
                </c:pt>
                <c:pt idx="166">
                  <c:v>419899</c:v>
                </c:pt>
                <c:pt idx="167">
                  <c:v>422786</c:v>
                </c:pt>
                <c:pt idx="168">
                  <c:v>425800</c:v>
                </c:pt>
                <c:pt idx="169">
                  <c:v>429008</c:v>
                </c:pt>
                <c:pt idx="170">
                  <c:v>432511</c:v>
                </c:pt>
                <c:pt idx="171">
                  <c:v>435032</c:v>
                </c:pt>
                <c:pt idx="172">
                  <c:v>437370</c:v>
                </c:pt>
                <c:pt idx="173">
                  <c:v>438920</c:v>
                </c:pt>
                <c:pt idx="174">
                  <c:v>439553</c:v>
                </c:pt>
                <c:pt idx="175">
                  <c:v>440628</c:v>
                </c:pt>
                <c:pt idx="176">
                  <c:v>442566</c:v>
                </c:pt>
                <c:pt idx="177">
                  <c:v>446115</c:v>
                </c:pt>
                <c:pt idx="178">
                  <c:v>449477</c:v>
                </c:pt>
                <c:pt idx="179">
                  <c:v>454252</c:v>
                </c:pt>
                <c:pt idx="180">
                  <c:v>458641</c:v>
                </c:pt>
                <c:pt idx="181">
                  <c:v>462495</c:v>
                </c:pt>
                <c:pt idx="182">
                  <c:v>464576</c:v>
                </c:pt>
                <c:pt idx="183">
                  <c:v>467147</c:v>
                </c:pt>
                <c:pt idx="184">
                  <c:v>469304</c:v>
                </c:pt>
                <c:pt idx="185">
                  <c:v>471409</c:v>
                </c:pt>
                <c:pt idx="186">
                  <c:v>471657</c:v>
                </c:pt>
                <c:pt idx="187">
                  <c:v>472738</c:v>
                </c:pt>
                <c:pt idx="188">
                  <c:v>474147</c:v>
                </c:pt>
                <c:pt idx="189">
                  <c:v>477700</c:v>
                </c:pt>
                <c:pt idx="190">
                  <c:v>481136</c:v>
                </c:pt>
                <c:pt idx="191">
                  <c:v>484682</c:v>
                </c:pt>
                <c:pt idx="192">
                  <c:v>488426</c:v>
                </c:pt>
                <c:pt idx="193">
                  <c:v>492250</c:v>
                </c:pt>
                <c:pt idx="194">
                  <c:v>495838</c:v>
                </c:pt>
                <c:pt idx="195">
                  <c:v>498844</c:v>
                </c:pt>
                <c:pt idx="196">
                  <c:v>501913</c:v>
                </c:pt>
                <c:pt idx="197">
                  <c:v>505043</c:v>
                </c:pt>
                <c:pt idx="198">
                  <c:v>505882</c:v>
                </c:pt>
                <c:pt idx="199">
                  <c:v>506599</c:v>
                </c:pt>
                <c:pt idx="200">
                  <c:v>508041</c:v>
                </c:pt>
                <c:pt idx="201">
                  <c:v>511924</c:v>
                </c:pt>
                <c:pt idx="202">
                  <c:v>516777</c:v>
                </c:pt>
                <c:pt idx="203">
                  <c:v>522093</c:v>
                </c:pt>
                <c:pt idx="204">
                  <c:v>527620</c:v>
                </c:pt>
                <c:pt idx="205">
                  <c:v>533196</c:v>
                </c:pt>
                <c:pt idx="206">
                  <c:v>537662</c:v>
                </c:pt>
                <c:pt idx="207">
                  <c:v>541053</c:v>
                </c:pt>
                <c:pt idx="208">
                  <c:v>543315</c:v>
                </c:pt>
                <c:pt idx="209">
                  <c:v>545262</c:v>
                </c:pt>
                <c:pt idx="210">
                  <c:v>545400</c:v>
                </c:pt>
                <c:pt idx="211">
                  <c:v>544961</c:v>
                </c:pt>
                <c:pt idx="212">
                  <c:v>544191</c:v>
                </c:pt>
                <c:pt idx="213">
                  <c:v>545256</c:v>
                </c:pt>
                <c:pt idx="214">
                  <c:v>546497</c:v>
                </c:pt>
                <c:pt idx="215">
                  <c:v>547165</c:v>
                </c:pt>
                <c:pt idx="216">
                  <c:v>547441</c:v>
                </c:pt>
                <c:pt idx="217">
                  <c:v>547495</c:v>
                </c:pt>
                <c:pt idx="218">
                  <c:v>547761</c:v>
                </c:pt>
                <c:pt idx="219">
                  <c:v>548908</c:v>
                </c:pt>
                <c:pt idx="220">
                  <c:v>549926</c:v>
                </c:pt>
                <c:pt idx="221">
                  <c:v>550883</c:v>
                </c:pt>
                <c:pt idx="222">
                  <c:v>549929</c:v>
                </c:pt>
                <c:pt idx="223">
                  <c:v>549218</c:v>
                </c:pt>
                <c:pt idx="224">
                  <c:v>549241</c:v>
                </c:pt>
                <c:pt idx="225">
                  <c:v>551306</c:v>
                </c:pt>
                <c:pt idx="226">
                  <c:v>553542</c:v>
                </c:pt>
                <c:pt idx="227">
                  <c:v>556815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EBE-4F0F-AAFA-5849D5E07926}"/>
            </c:ext>
          </c:extLst>
        </c:ser>
        <c:ser>
          <c:idx val="3"/>
          <c:order val="3"/>
          <c:tx>
            <c:v>San Mateo</c:v>
          </c:tx>
          <c:spPr>
            <a:ln w="3810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val>
            <c:numRef>
              <c:f>Sheet1!$B$43:$HU$43</c:f>
              <c:numCache>
                <c:formatCode>General</c:formatCode>
                <c:ptCount val="228"/>
                <c:pt idx="0">
                  <c:v>545945</c:v>
                </c:pt>
                <c:pt idx="1">
                  <c:v>554467</c:v>
                </c:pt>
                <c:pt idx="2">
                  <c:v>560459</c:v>
                </c:pt>
                <c:pt idx="3">
                  <c:v>564861</c:v>
                </c:pt>
                <c:pt idx="4">
                  <c:v>566411</c:v>
                </c:pt>
                <c:pt idx="5">
                  <c:v>565946</c:v>
                </c:pt>
                <c:pt idx="6">
                  <c:v>565678</c:v>
                </c:pt>
                <c:pt idx="7">
                  <c:v>567631</c:v>
                </c:pt>
                <c:pt idx="8">
                  <c:v>568529</c:v>
                </c:pt>
                <c:pt idx="9">
                  <c:v>567897</c:v>
                </c:pt>
                <c:pt idx="10">
                  <c:v>563581</c:v>
                </c:pt>
                <c:pt idx="11">
                  <c:v>559552</c:v>
                </c:pt>
                <c:pt idx="12">
                  <c:v>555560</c:v>
                </c:pt>
                <c:pt idx="13">
                  <c:v>554191</c:v>
                </c:pt>
                <c:pt idx="14">
                  <c:v>554124</c:v>
                </c:pt>
                <c:pt idx="15">
                  <c:v>557541</c:v>
                </c:pt>
                <c:pt idx="16">
                  <c:v>562568</c:v>
                </c:pt>
                <c:pt idx="17">
                  <c:v>570806</c:v>
                </c:pt>
                <c:pt idx="18">
                  <c:v>579522</c:v>
                </c:pt>
                <c:pt idx="19">
                  <c:v>588865</c:v>
                </c:pt>
                <c:pt idx="20">
                  <c:v>595876</c:v>
                </c:pt>
                <c:pt idx="21">
                  <c:v>597957</c:v>
                </c:pt>
                <c:pt idx="22">
                  <c:v>600230</c:v>
                </c:pt>
                <c:pt idx="23">
                  <c:v>601834</c:v>
                </c:pt>
                <c:pt idx="24">
                  <c:v>605757</c:v>
                </c:pt>
                <c:pt idx="25">
                  <c:v>606445</c:v>
                </c:pt>
                <c:pt idx="26">
                  <c:v>606464</c:v>
                </c:pt>
                <c:pt idx="27">
                  <c:v>607314</c:v>
                </c:pt>
                <c:pt idx="28">
                  <c:v>606836</c:v>
                </c:pt>
                <c:pt idx="29">
                  <c:v>605398</c:v>
                </c:pt>
                <c:pt idx="30">
                  <c:v>604249</c:v>
                </c:pt>
                <c:pt idx="31">
                  <c:v>608742</c:v>
                </c:pt>
                <c:pt idx="32">
                  <c:v>615042</c:v>
                </c:pt>
                <c:pt idx="33">
                  <c:v>621674</c:v>
                </c:pt>
                <c:pt idx="34">
                  <c:v>624577</c:v>
                </c:pt>
                <c:pt idx="35">
                  <c:v>629149</c:v>
                </c:pt>
                <c:pt idx="36">
                  <c:v>638135</c:v>
                </c:pt>
                <c:pt idx="37">
                  <c:v>646745</c:v>
                </c:pt>
                <c:pt idx="38">
                  <c:v>658242</c:v>
                </c:pt>
                <c:pt idx="39">
                  <c:v>665638</c:v>
                </c:pt>
                <c:pt idx="40">
                  <c:v>673825</c:v>
                </c:pt>
                <c:pt idx="41">
                  <c:v>679976</c:v>
                </c:pt>
                <c:pt idx="42">
                  <c:v>690029</c:v>
                </c:pt>
                <c:pt idx="43">
                  <c:v>701282</c:v>
                </c:pt>
                <c:pt idx="44">
                  <c:v>711647</c:v>
                </c:pt>
                <c:pt idx="45">
                  <c:v>719386</c:v>
                </c:pt>
                <c:pt idx="46">
                  <c:v>727609</c:v>
                </c:pt>
                <c:pt idx="47">
                  <c:v>738858</c:v>
                </c:pt>
                <c:pt idx="48">
                  <c:v>752526</c:v>
                </c:pt>
                <c:pt idx="49">
                  <c:v>759852</c:v>
                </c:pt>
                <c:pt idx="50">
                  <c:v>766667</c:v>
                </c:pt>
                <c:pt idx="51">
                  <c:v>771719</c:v>
                </c:pt>
                <c:pt idx="52">
                  <c:v>786260</c:v>
                </c:pt>
                <c:pt idx="53">
                  <c:v>798249</c:v>
                </c:pt>
                <c:pt idx="54">
                  <c:v>808205</c:v>
                </c:pt>
                <c:pt idx="55">
                  <c:v>816371</c:v>
                </c:pt>
                <c:pt idx="56">
                  <c:v>824645</c:v>
                </c:pt>
                <c:pt idx="57">
                  <c:v>830663</c:v>
                </c:pt>
                <c:pt idx="58">
                  <c:v>837798</c:v>
                </c:pt>
                <c:pt idx="59">
                  <c:v>838522</c:v>
                </c:pt>
                <c:pt idx="60">
                  <c:v>840923</c:v>
                </c:pt>
                <c:pt idx="61">
                  <c:v>840796</c:v>
                </c:pt>
                <c:pt idx="62">
                  <c:v>847326</c:v>
                </c:pt>
                <c:pt idx="63">
                  <c:v>850662</c:v>
                </c:pt>
                <c:pt idx="64">
                  <c:v>847217</c:v>
                </c:pt>
                <c:pt idx="65">
                  <c:v>844510</c:v>
                </c:pt>
                <c:pt idx="66">
                  <c:v>843674</c:v>
                </c:pt>
                <c:pt idx="67">
                  <c:v>847708</c:v>
                </c:pt>
                <c:pt idx="68">
                  <c:v>847615</c:v>
                </c:pt>
                <c:pt idx="69">
                  <c:v>844723</c:v>
                </c:pt>
                <c:pt idx="70">
                  <c:v>842183</c:v>
                </c:pt>
                <c:pt idx="71">
                  <c:v>841589</c:v>
                </c:pt>
                <c:pt idx="72">
                  <c:v>841801</c:v>
                </c:pt>
                <c:pt idx="73">
                  <c:v>845065</c:v>
                </c:pt>
                <c:pt idx="74">
                  <c:v>845617</c:v>
                </c:pt>
                <c:pt idx="75">
                  <c:v>846985</c:v>
                </c:pt>
                <c:pt idx="76">
                  <c:v>847053</c:v>
                </c:pt>
                <c:pt idx="77">
                  <c:v>847561</c:v>
                </c:pt>
                <c:pt idx="78">
                  <c:v>847188</c:v>
                </c:pt>
                <c:pt idx="79">
                  <c:v>846385</c:v>
                </c:pt>
                <c:pt idx="80">
                  <c:v>845812</c:v>
                </c:pt>
                <c:pt idx="81">
                  <c:v>847509</c:v>
                </c:pt>
                <c:pt idx="82">
                  <c:v>840877</c:v>
                </c:pt>
                <c:pt idx="83">
                  <c:v>830347</c:v>
                </c:pt>
                <c:pt idx="84">
                  <c:v>813372</c:v>
                </c:pt>
                <c:pt idx="85">
                  <c:v>804844</c:v>
                </c:pt>
                <c:pt idx="86">
                  <c:v>793166</c:v>
                </c:pt>
                <c:pt idx="87">
                  <c:v>790133</c:v>
                </c:pt>
                <c:pt idx="88">
                  <c:v>777849</c:v>
                </c:pt>
                <c:pt idx="89">
                  <c:v>769522</c:v>
                </c:pt>
                <c:pt idx="90">
                  <c:v>757694</c:v>
                </c:pt>
                <c:pt idx="91">
                  <c:v>747774</c:v>
                </c:pt>
                <c:pt idx="92">
                  <c:v>738974</c:v>
                </c:pt>
                <c:pt idx="93">
                  <c:v>728575</c:v>
                </c:pt>
                <c:pt idx="94">
                  <c:v>714827</c:v>
                </c:pt>
                <c:pt idx="95">
                  <c:v>700859</c:v>
                </c:pt>
                <c:pt idx="96">
                  <c:v>691822</c:v>
                </c:pt>
                <c:pt idx="97">
                  <c:v>686904</c:v>
                </c:pt>
                <c:pt idx="98">
                  <c:v>686514</c:v>
                </c:pt>
                <c:pt idx="99">
                  <c:v>673762</c:v>
                </c:pt>
                <c:pt idx="100">
                  <c:v>667649</c:v>
                </c:pt>
                <c:pt idx="101">
                  <c:v>659718</c:v>
                </c:pt>
                <c:pt idx="102">
                  <c:v>660969</c:v>
                </c:pt>
                <c:pt idx="103">
                  <c:v>657881</c:v>
                </c:pt>
                <c:pt idx="104">
                  <c:v>651846</c:v>
                </c:pt>
                <c:pt idx="105">
                  <c:v>649890</c:v>
                </c:pt>
                <c:pt idx="106">
                  <c:v>654961</c:v>
                </c:pt>
                <c:pt idx="107">
                  <c:v>667964</c:v>
                </c:pt>
                <c:pt idx="108">
                  <c:v>675108</c:v>
                </c:pt>
                <c:pt idx="109">
                  <c:v>675621</c:v>
                </c:pt>
                <c:pt idx="110">
                  <c:v>672383</c:v>
                </c:pt>
                <c:pt idx="111">
                  <c:v>674173</c:v>
                </c:pt>
                <c:pt idx="112">
                  <c:v>675001</c:v>
                </c:pt>
                <c:pt idx="113">
                  <c:v>675229</c:v>
                </c:pt>
                <c:pt idx="114">
                  <c:v>669751</c:v>
                </c:pt>
                <c:pt idx="115">
                  <c:v>672158</c:v>
                </c:pt>
                <c:pt idx="116">
                  <c:v>675276</c:v>
                </c:pt>
                <c:pt idx="117">
                  <c:v>679929</c:v>
                </c:pt>
                <c:pt idx="118">
                  <c:v>679252</c:v>
                </c:pt>
                <c:pt idx="119">
                  <c:v>674896</c:v>
                </c:pt>
                <c:pt idx="120">
                  <c:v>669279</c:v>
                </c:pt>
                <c:pt idx="121">
                  <c:v>663248</c:v>
                </c:pt>
                <c:pt idx="122">
                  <c:v>661106</c:v>
                </c:pt>
                <c:pt idx="123">
                  <c:v>664133</c:v>
                </c:pt>
                <c:pt idx="124">
                  <c:v>665720</c:v>
                </c:pt>
                <c:pt idx="125">
                  <c:v>664092</c:v>
                </c:pt>
                <c:pt idx="126">
                  <c:v>659474</c:v>
                </c:pt>
                <c:pt idx="127">
                  <c:v>647050</c:v>
                </c:pt>
                <c:pt idx="128">
                  <c:v>637605</c:v>
                </c:pt>
                <c:pt idx="129">
                  <c:v>631689</c:v>
                </c:pt>
                <c:pt idx="130">
                  <c:v>633734</c:v>
                </c:pt>
                <c:pt idx="131">
                  <c:v>635841</c:v>
                </c:pt>
                <c:pt idx="132">
                  <c:v>634122</c:v>
                </c:pt>
                <c:pt idx="133">
                  <c:v>636775</c:v>
                </c:pt>
                <c:pt idx="134">
                  <c:v>640918</c:v>
                </c:pt>
                <c:pt idx="135">
                  <c:v>644164</c:v>
                </c:pt>
                <c:pt idx="136">
                  <c:v>651786</c:v>
                </c:pt>
                <c:pt idx="137">
                  <c:v>663749</c:v>
                </c:pt>
                <c:pt idx="138">
                  <c:v>676872</c:v>
                </c:pt>
                <c:pt idx="139">
                  <c:v>687782</c:v>
                </c:pt>
                <c:pt idx="140">
                  <c:v>697178</c:v>
                </c:pt>
                <c:pt idx="141">
                  <c:v>704619</c:v>
                </c:pt>
                <c:pt idx="142">
                  <c:v>712123</c:v>
                </c:pt>
                <c:pt idx="143">
                  <c:v>712554</c:v>
                </c:pt>
                <c:pt idx="144">
                  <c:v>727072</c:v>
                </c:pt>
                <c:pt idx="145">
                  <c:v>747570</c:v>
                </c:pt>
                <c:pt idx="146">
                  <c:v>772076</c:v>
                </c:pt>
                <c:pt idx="147">
                  <c:v>786552</c:v>
                </c:pt>
                <c:pt idx="148">
                  <c:v>799542</c:v>
                </c:pt>
                <c:pt idx="149">
                  <c:v>805497</c:v>
                </c:pt>
                <c:pt idx="150">
                  <c:v>817840</c:v>
                </c:pt>
                <c:pt idx="151">
                  <c:v>820067</c:v>
                </c:pt>
                <c:pt idx="152">
                  <c:v>829763</c:v>
                </c:pt>
                <c:pt idx="153">
                  <c:v>840696</c:v>
                </c:pt>
                <c:pt idx="154">
                  <c:v>856866</c:v>
                </c:pt>
                <c:pt idx="155">
                  <c:v>873622</c:v>
                </c:pt>
                <c:pt idx="156">
                  <c:v>883372</c:v>
                </c:pt>
                <c:pt idx="157">
                  <c:v>890520</c:v>
                </c:pt>
                <c:pt idx="158">
                  <c:v>892074</c:v>
                </c:pt>
                <c:pt idx="159">
                  <c:v>899722</c:v>
                </c:pt>
                <c:pt idx="160">
                  <c:v>901859</c:v>
                </c:pt>
                <c:pt idx="161">
                  <c:v>909062</c:v>
                </c:pt>
                <c:pt idx="162">
                  <c:v>911865</c:v>
                </c:pt>
                <c:pt idx="163">
                  <c:v>916449</c:v>
                </c:pt>
                <c:pt idx="164">
                  <c:v>919173</c:v>
                </c:pt>
                <c:pt idx="165">
                  <c:v>922735</c:v>
                </c:pt>
                <c:pt idx="166">
                  <c:v>931082</c:v>
                </c:pt>
                <c:pt idx="167">
                  <c:v>944667</c:v>
                </c:pt>
                <c:pt idx="168">
                  <c:v>951981</c:v>
                </c:pt>
                <c:pt idx="169">
                  <c:v>965889</c:v>
                </c:pt>
                <c:pt idx="170">
                  <c:v>982076</c:v>
                </c:pt>
                <c:pt idx="171">
                  <c:v>996369</c:v>
                </c:pt>
                <c:pt idx="172">
                  <c:v>1011957</c:v>
                </c:pt>
                <c:pt idx="173">
                  <c:v>1022374</c:v>
                </c:pt>
                <c:pt idx="174">
                  <c:v>1035820</c:v>
                </c:pt>
                <c:pt idx="175">
                  <c:v>1048543</c:v>
                </c:pt>
                <c:pt idx="176">
                  <c:v>1058743</c:v>
                </c:pt>
                <c:pt idx="177">
                  <c:v>1072304</c:v>
                </c:pt>
                <c:pt idx="178">
                  <c:v>1085750</c:v>
                </c:pt>
                <c:pt idx="179">
                  <c:v>1097549</c:v>
                </c:pt>
                <c:pt idx="180">
                  <c:v>1115568</c:v>
                </c:pt>
                <c:pt idx="181">
                  <c:v>1127337</c:v>
                </c:pt>
                <c:pt idx="182">
                  <c:v>1131130</c:v>
                </c:pt>
                <c:pt idx="183">
                  <c:v>1135114</c:v>
                </c:pt>
                <c:pt idx="184">
                  <c:v>1131136</c:v>
                </c:pt>
                <c:pt idx="185">
                  <c:v>1135513</c:v>
                </c:pt>
                <c:pt idx="186">
                  <c:v>1122120</c:v>
                </c:pt>
                <c:pt idx="187">
                  <c:v>1114199</c:v>
                </c:pt>
                <c:pt idx="188">
                  <c:v>1108751</c:v>
                </c:pt>
                <c:pt idx="189">
                  <c:v>1117100</c:v>
                </c:pt>
                <c:pt idx="190">
                  <c:v>1125152</c:v>
                </c:pt>
                <c:pt idx="191">
                  <c:v>1146137</c:v>
                </c:pt>
                <c:pt idx="192">
                  <c:v>1157463</c:v>
                </c:pt>
                <c:pt idx="193">
                  <c:v>1170788</c:v>
                </c:pt>
                <c:pt idx="194">
                  <c:v>1169786</c:v>
                </c:pt>
                <c:pt idx="195">
                  <c:v>1175405</c:v>
                </c:pt>
                <c:pt idx="196">
                  <c:v>1182474</c:v>
                </c:pt>
                <c:pt idx="197">
                  <c:v>1187592</c:v>
                </c:pt>
                <c:pt idx="198">
                  <c:v>1194734</c:v>
                </c:pt>
                <c:pt idx="199">
                  <c:v>1199131</c:v>
                </c:pt>
                <c:pt idx="200">
                  <c:v>1212178</c:v>
                </c:pt>
                <c:pt idx="201">
                  <c:v>1231300</c:v>
                </c:pt>
                <c:pt idx="202">
                  <c:v>1262164</c:v>
                </c:pt>
                <c:pt idx="203">
                  <c:v>1290834</c:v>
                </c:pt>
                <c:pt idx="204">
                  <c:v>1315254</c:v>
                </c:pt>
                <c:pt idx="205">
                  <c:v>1327470</c:v>
                </c:pt>
                <c:pt idx="206">
                  <c:v>1347000</c:v>
                </c:pt>
                <c:pt idx="207">
                  <c:v>1365717</c:v>
                </c:pt>
                <c:pt idx="208">
                  <c:v>1383606</c:v>
                </c:pt>
                <c:pt idx="209">
                  <c:v>1393971</c:v>
                </c:pt>
                <c:pt idx="210">
                  <c:v>1400792</c:v>
                </c:pt>
                <c:pt idx="211">
                  <c:v>1413241</c:v>
                </c:pt>
                <c:pt idx="212">
                  <c:v>1417383</c:v>
                </c:pt>
                <c:pt idx="213">
                  <c:v>1411084</c:v>
                </c:pt>
                <c:pt idx="214">
                  <c:v>1393189</c:v>
                </c:pt>
                <c:pt idx="215">
                  <c:v>1370192</c:v>
                </c:pt>
                <c:pt idx="216">
                  <c:v>1353594</c:v>
                </c:pt>
                <c:pt idx="217">
                  <c:v>1347802</c:v>
                </c:pt>
                <c:pt idx="218">
                  <c:v>1345760</c:v>
                </c:pt>
                <c:pt idx="219">
                  <c:v>1349833</c:v>
                </c:pt>
                <c:pt idx="220">
                  <c:v>1352076</c:v>
                </c:pt>
                <c:pt idx="221">
                  <c:v>1349789</c:v>
                </c:pt>
                <c:pt idx="222">
                  <c:v>1347248</c:v>
                </c:pt>
                <c:pt idx="223">
                  <c:v>1337982</c:v>
                </c:pt>
                <c:pt idx="224">
                  <c:v>1338193</c:v>
                </c:pt>
                <c:pt idx="225">
                  <c:v>1332048</c:v>
                </c:pt>
                <c:pt idx="226">
                  <c:v>1334617</c:v>
                </c:pt>
                <c:pt idx="227">
                  <c:v>1336289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EBE-4F0F-AAFA-5849D5E07926}"/>
            </c:ext>
          </c:extLst>
        </c:ser>
        <c:ser>
          <c:idx val="4"/>
          <c:order val="4"/>
          <c:tx>
            <c:v>Napa County</c:v>
          </c:tx>
          <c:spPr>
            <a:ln w="38100" cap="rnd">
              <a:solidFill>
                <a:srgbClr val="93A299"/>
              </a:solidFill>
              <a:round/>
            </a:ln>
            <a:effectLst/>
          </c:spPr>
          <c:marker>
            <c:symbol val="none"/>
          </c:marker>
          <c:val>
            <c:numRef>
              <c:f>Sheet1!$B$30:$HU$30</c:f>
              <c:numCache>
                <c:formatCode>General</c:formatCode>
                <c:ptCount val="228"/>
                <c:pt idx="0">
                  <c:v>275854</c:v>
                </c:pt>
                <c:pt idx="1">
                  <c:v>280002</c:v>
                </c:pt>
                <c:pt idx="2">
                  <c:v>284288</c:v>
                </c:pt>
                <c:pt idx="3">
                  <c:v>288471</c:v>
                </c:pt>
                <c:pt idx="4">
                  <c:v>292781</c:v>
                </c:pt>
                <c:pt idx="5">
                  <c:v>296278</c:v>
                </c:pt>
                <c:pt idx="6">
                  <c:v>299384</c:v>
                </c:pt>
                <c:pt idx="7">
                  <c:v>302295</c:v>
                </c:pt>
                <c:pt idx="8">
                  <c:v>305194</c:v>
                </c:pt>
                <c:pt idx="9">
                  <c:v>307591</c:v>
                </c:pt>
                <c:pt idx="10">
                  <c:v>310418</c:v>
                </c:pt>
                <c:pt idx="11">
                  <c:v>312716</c:v>
                </c:pt>
                <c:pt idx="12">
                  <c:v>315367</c:v>
                </c:pt>
                <c:pt idx="13">
                  <c:v>317544</c:v>
                </c:pt>
                <c:pt idx="14">
                  <c:v>320829</c:v>
                </c:pt>
                <c:pt idx="15">
                  <c:v>323541</c:v>
                </c:pt>
                <c:pt idx="16">
                  <c:v>326383</c:v>
                </c:pt>
                <c:pt idx="17">
                  <c:v>329061</c:v>
                </c:pt>
                <c:pt idx="18">
                  <c:v>332845</c:v>
                </c:pt>
                <c:pt idx="19">
                  <c:v>337416</c:v>
                </c:pt>
                <c:pt idx="20">
                  <c:v>341784</c:v>
                </c:pt>
                <c:pt idx="21">
                  <c:v>345780</c:v>
                </c:pt>
                <c:pt idx="22">
                  <c:v>350064</c:v>
                </c:pt>
                <c:pt idx="23">
                  <c:v>354547</c:v>
                </c:pt>
                <c:pt idx="24">
                  <c:v>359439</c:v>
                </c:pt>
                <c:pt idx="25">
                  <c:v>363336</c:v>
                </c:pt>
                <c:pt idx="26">
                  <c:v>367967</c:v>
                </c:pt>
                <c:pt idx="27">
                  <c:v>372075</c:v>
                </c:pt>
                <c:pt idx="28">
                  <c:v>376582</c:v>
                </c:pt>
                <c:pt idx="29">
                  <c:v>380164</c:v>
                </c:pt>
                <c:pt idx="30">
                  <c:v>385027</c:v>
                </c:pt>
                <c:pt idx="31">
                  <c:v>391412</c:v>
                </c:pt>
                <c:pt idx="32">
                  <c:v>400051</c:v>
                </c:pt>
                <c:pt idx="33">
                  <c:v>407650</c:v>
                </c:pt>
                <c:pt idx="34">
                  <c:v>412745</c:v>
                </c:pt>
                <c:pt idx="35">
                  <c:v>415763</c:v>
                </c:pt>
                <c:pt idx="36">
                  <c:v>418752</c:v>
                </c:pt>
                <c:pt idx="37">
                  <c:v>424103</c:v>
                </c:pt>
                <c:pt idx="38">
                  <c:v>429570</c:v>
                </c:pt>
                <c:pt idx="39">
                  <c:v>435077</c:v>
                </c:pt>
                <c:pt idx="40">
                  <c:v>437985</c:v>
                </c:pt>
                <c:pt idx="41">
                  <c:v>442227</c:v>
                </c:pt>
                <c:pt idx="42">
                  <c:v>448879</c:v>
                </c:pt>
                <c:pt idx="43">
                  <c:v>456823</c:v>
                </c:pt>
                <c:pt idx="44">
                  <c:v>464675</c:v>
                </c:pt>
                <c:pt idx="45">
                  <c:v>471327</c:v>
                </c:pt>
                <c:pt idx="46">
                  <c:v>478703</c:v>
                </c:pt>
                <c:pt idx="47">
                  <c:v>485017</c:v>
                </c:pt>
                <c:pt idx="48">
                  <c:v>490998</c:v>
                </c:pt>
                <c:pt idx="49">
                  <c:v>495061</c:v>
                </c:pt>
                <c:pt idx="50">
                  <c:v>500570</c:v>
                </c:pt>
                <c:pt idx="51">
                  <c:v>506095</c:v>
                </c:pt>
                <c:pt idx="52">
                  <c:v>515124</c:v>
                </c:pt>
                <c:pt idx="53">
                  <c:v>525789</c:v>
                </c:pt>
                <c:pt idx="54">
                  <c:v>534641</c:v>
                </c:pt>
                <c:pt idx="55">
                  <c:v>542594</c:v>
                </c:pt>
                <c:pt idx="56">
                  <c:v>546925</c:v>
                </c:pt>
                <c:pt idx="57">
                  <c:v>553092</c:v>
                </c:pt>
                <c:pt idx="58">
                  <c:v>559625</c:v>
                </c:pt>
                <c:pt idx="59">
                  <c:v>565708</c:v>
                </c:pt>
                <c:pt idx="60">
                  <c:v>567482</c:v>
                </c:pt>
                <c:pt idx="61">
                  <c:v>569125</c:v>
                </c:pt>
                <c:pt idx="62">
                  <c:v>569921</c:v>
                </c:pt>
                <c:pt idx="63">
                  <c:v>573856</c:v>
                </c:pt>
                <c:pt idx="64">
                  <c:v>575482</c:v>
                </c:pt>
                <c:pt idx="65">
                  <c:v>575365</c:v>
                </c:pt>
                <c:pt idx="66">
                  <c:v>573762</c:v>
                </c:pt>
                <c:pt idx="67">
                  <c:v>570392</c:v>
                </c:pt>
                <c:pt idx="68">
                  <c:v>569146</c:v>
                </c:pt>
                <c:pt idx="69">
                  <c:v>567540</c:v>
                </c:pt>
                <c:pt idx="70">
                  <c:v>566222</c:v>
                </c:pt>
                <c:pt idx="71">
                  <c:v>561999</c:v>
                </c:pt>
                <c:pt idx="72">
                  <c:v>560063</c:v>
                </c:pt>
                <c:pt idx="73">
                  <c:v>557727</c:v>
                </c:pt>
                <c:pt idx="74">
                  <c:v>556284</c:v>
                </c:pt>
                <c:pt idx="75">
                  <c:v>552578</c:v>
                </c:pt>
                <c:pt idx="76">
                  <c:v>549654</c:v>
                </c:pt>
                <c:pt idx="77">
                  <c:v>545688</c:v>
                </c:pt>
                <c:pt idx="78">
                  <c:v>543105</c:v>
                </c:pt>
                <c:pt idx="79">
                  <c:v>540070</c:v>
                </c:pt>
                <c:pt idx="80">
                  <c:v>540349</c:v>
                </c:pt>
                <c:pt idx="81">
                  <c:v>534855</c:v>
                </c:pt>
                <c:pt idx="82">
                  <c:v>528016</c:v>
                </c:pt>
                <c:pt idx="83">
                  <c:v>515919</c:v>
                </c:pt>
                <c:pt idx="84">
                  <c:v>516374</c:v>
                </c:pt>
                <c:pt idx="85">
                  <c:v>516577</c:v>
                </c:pt>
                <c:pt idx="86">
                  <c:v>519779</c:v>
                </c:pt>
                <c:pt idx="87">
                  <c:v>512984</c:v>
                </c:pt>
                <c:pt idx="88">
                  <c:v>508056</c:v>
                </c:pt>
                <c:pt idx="89">
                  <c:v>499175</c:v>
                </c:pt>
                <c:pt idx="90">
                  <c:v>489299</c:v>
                </c:pt>
                <c:pt idx="91">
                  <c:v>478803</c:v>
                </c:pt>
                <c:pt idx="92">
                  <c:v>467771</c:v>
                </c:pt>
                <c:pt idx="93">
                  <c:v>462120</c:v>
                </c:pt>
                <c:pt idx="94">
                  <c:v>452389</c:v>
                </c:pt>
                <c:pt idx="95">
                  <c:v>450070</c:v>
                </c:pt>
                <c:pt idx="96">
                  <c:v>438926</c:v>
                </c:pt>
                <c:pt idx="97">
                  <c:v>435205</c:v>
                </c:pt>
                <c:pt idx="98">
                  <c:v>431634</c:v>
                </c:pt>
                <c:pt idx="99">
                  <c:v>434373</c:v>
                </c:pt>
                <c:pt idx="100">
                  <c:v>432906</c:v>
                </c:pt>
                <c:pt idx="101">
                  <c:v>432932</c:v>
                </c:pt>
                <c:pt idx="102">
                  <c:v>433362</c:v>
                </c:pt>
                <c:pt idx="103">
                  <c:v>431809</c:v>
                </c:pt>
                <c:pt idx="104">
                  <c:v>426094</c:v>
                </c:pt>
                <c:pt idx="105">
                  <c:v>417832</c:v>
                </c:pt>
                <c:pt idx="106">
                  <c:v>413814</c:v>
                </c:pt>
                <c:pt idx="107">
                  <c:v>408695</c:v>
                </c:pt>
                <c:pt idx="108">
                  <c:v>408587</c:v>
                </c:pt>
                <c:pt idx="109">
                  <c:v>407527</c:v>
                </c:pt>
                <c:pt idx="110">
                  <c:v>403504</c:v>
                </c:pt>
                <c:pt idx="111">
                  <c:v>400049</c:v>
                </c:pt>
                <c:pt idx="112">
                  <c:v>395980</c:v>
                </c:pt>
                <c:pt idx="113">
                  <c:v>395936</c:v>
                </c:pt>
                <c:pt idx="114">
                  <c:v>395801</c:v>
                </c:pt>
                <c:pt idx="115">
                  <c:v>401508</c:v>
                </c:pt>
                <c:pt idx="116">
                  <c:v>410496</c:v>
                </c:pt>
                <c:pt idx="117">
                  <c:v>415949</c:v>
                </c:pt>
                <c:pt idx="118">
                  <c:v>416923</c:v>
                </c:pt>
                <c:pt idx="119">
                  <c:v>411706</c:v>
                </c:pt>
                <c:pt idx="120">
                  <c:v>403878</c:v>
                </c:pt>
                <c:pt idx="121">
                  <c:v>396792</c:v>
                </c:pt>
                <c:pt idx="122">
                  <c:v>393598</c:v>
                </c:pt>
                <c:pt idx="123">
                  <c:v>391457</c:v>
                </c:pt>
                <c:pt idx="124">
                  <c:v>388074</c:v>
                </c:pt>
                <c:pt idx="125">
                  <c:v>385458</c:v>
                </c:pt>
                <c:pt idx="126">
                  <c:v>382652</c:v>
                </c:pt>
                <c:pt idx="127">
                  <c:v>376640</c:v>
                </c:pt>
                <c:pt idx="128">
                  <c:v>368300</c:v>
                </c:pt>
                <c:pt idx="129">
                  <c:v>361173</c:v>
                </c:pt>
                <c:pt idx="130">
                  <c:v>358345</c:v>
                </c:pt>
                <c:pt idx="131">
                  <c:v>359180</c:v>
                </c:pt>
                <c:pt idx="132">
                  <c:v>359599</c:v>
                </c:pt>
                <c:pt idx="133">
                  <c:v>360475</c:v>
                </c:pt>
                <c:pt idx="134">
                  <c:v>359273</c:v>
                </c:pt>
                <c:pt idx="135">
                  <c:v>361545</c:v>
                </c:pt>
                <c:pt idx="136">
                  <c:v>364235</c:v>
                </c:pt>
                <c:pt idx="137">
                  <c:v>370715</c:v>
                </c:pt>
                <c:pt idx="138">
                  <c:v>381662</c:v>
                </c:pt>
                <c:pt idx="139">
                  <c:v>392731</c:v>
                </c:pt>
                <c:pt idx="140">
                  <c:v>398315</c:v>
                </c:pt>
                <c:pt idx="141">
                  <c:v>401228</c:v>
                </c:pt>
                <c:pt idx="142">
                  <c:v>403015</c:v>
                </c:pt>
                <c:pt idx="143">
                  <c:v>408228</c:v>
                </c:pt>
                <c:pt idx="144">
                  <c:v>413344</c:v>
                </c:pt>
                <c:pt idx="145">
                  <c:v>422409</c:v>
                </c:pt>
                <c:pt idx="146">
                  <c:v>433381</c:v>
                </c:pt>
                <c:pt idx="147">
                  <c:v>444216</c:v>
                </c:pt>
                <c:pt idx="148">
                  <c:v>453164</c:v>
                </c:pt>
                <c:pt idx="149">
                  <c:v>461454</c:v>
                </c:pt>
                <c:pt idx="150">
                  <c:v>466914</c:v>
                </c:pt>
                <c:pt idx="151">
                  <c:v>474366</c:v>
                </c:pt>
                <c:pt idx="152">
                  <c:v>481472</c:v>
                </c:pt>
                <c:pt idx="153">
                  <c:v>489022</c:v>
                </c:pt>
                <c:pt idx="154">
                  <c:v>494619</c:v>
                </c:pt>
                <c:pt idx="155">
                  <c:v>504132</c:v>
                </c:pt>
                <c:pt idx="156">
                  <c:v>513180</c:v>
                </c:pt>
                <c:pt idx="157">
                  <c:v>519905</c:v>
                </c:pt>
                <c:pt idx="158">
                  <c:v>522555</c:v>
                </c:pt>
                <c:pt idx="159">
                  <c:v>527538</c:v>
                </c:pt>
                <c:pt idx="160">
                  <c:v>532188</c:v>
                </c:pt>
                <c:pt idx="161">
                  <c:v>533746</c:v>
                </c:pt>
                <c:pt idx="162">
                  <c:v>532319</c:v>
                </c:pt>
                <c:pt idx="163">
                  <c:v>528131</c:v>
                </c:pt>
                <c:pt idx="164">
                  <c:v>527200</c:v>
                </c:pt>
                <c:pt idx="165">
                  <c:v>528934</c:v>
                </c:pt>
                <c:pt idx="166">
                  <c:v>533577</c:v>
                </c:pt>
                <c:pt idx="167">
                  <c:v>537099</c:v>
                </c:pt>
                <c:pt idx="168">
                  <c:v>541560</c:v>
                </c:pt>
                <c:pt idx="169">
                  <c:v>547460</c:v>
                </c:pt>
                <c:pt idx="170">
                  <c:v>552721</c:v>
                </c:pt>
                <c:pt idx="171">
                  <c:v>554367</c:v>
                </c:pt>
                <c:pt idx="172">
                  <c:v>556393</c:v>
                </c:pt>
                <c:pt idx="173">
                  <c:v>561419</c:v>
                </c:pt>
                <c:pt idx="174">
                  <c:v>568567</c:v>
                </c:pt>
                <c:pt idx="175">
                  <c:v>572856</c:v>
                </c:pt>
                <c:pt idx="176">
                  <c:v>576107</c:v>
                </c:pt>
                <c:pt idx="177">
                  <c:v>579172</c:v>
                </c:pt>
                <c:pt idx="178">
                  <c:v>584991</c:v>
                </c:pt>
                <c:pt idx="179">
                  <c:v>591501</c:v>
                </c:pt>
                <c:pt idx="180">
                  <c:v>597857</c:v>
                </c:pt>
                <c:pt idx="181">
                  <c:v>603231</c:v>
                </c:pt>
                <c:pt idx="182">
                  <c:v>606687</c:v>
                </c:pt>
                <c:pt idx="183">
                  <c:v>609365</c:v>
                </c:pt>
                <c:pt idx="184">
                  <c:v>611697</c:v>
                </c:pt>
                <c:pt idx="185">
                  <c:v>612849</c:v>
                </c:pt>
                <c:pt idx="186">
                  <c:v>612048</c:v>
                </c:pt>
                <c:pt idx="187">
                  <c:v>613097</c:v>
                </c:pt>
                <c:pt idx="188">
                  <c:v>615555</c:v>
                </c:pt>
                <c:pt idx="189">
                  <c:v>620643</c:v>
                </c:pt>
                <c:pt idx="190">
                  <c:v>626520</c:v>
                </c:pt>
                <c:pt idx="191">
                  <c:v>631763</c:v>
                </c:pt>
                <c:pt idx="192">
                  <c:v>636237</c:v>
                </c:pt>
                <c:pt idx="193">
                  <c:v>637462</c:v>
                </c:pt>
                <c:pt idx="194">
                  <c:v>639713</c:v>
                </c:pt>
                <c:pt idx="195">
                  <c:v>641474</c:v>
                </c:pt>
                <c:pt idx="196">
                  <c:v>644679</c:v>
                </c:pt>
                <c:pt idx="197">
                  <c:v>645927</c:v>
                </c:pt>
                <c:pt idx="198">
                  <c:v>644083</c:v>
                </c:pt>
                <c:pt idx="199">
                  <c:v>643339</c:v>
                </c:pt>
                <c:pt idx="200">
                  <c:v>644120</c:v>
                </c:pt>
                <c:pt idx="201">
                  <c:v>647683</c:v>
                </c:pt>
                <c:pt idx="202">
                  <c:v>651445</c:v>
                </c:pt>
                <c:pt idx="203">
                  <c:v>655229</c:v>
                </c:pt>
                <c:pt idx="204">
                  <c:v>660217</c:v>
                </c:pt>
                <c:pt idx="205">
                  <c:v>662595</c:v>
                </c:pt>
                <c:pt idx="206">
                  <c:v>667042</c:v>
                </c:pt>
                <c:pt idx="207">
                  <c:v>673127</c:v>
                </c:pt>
                <c:pt idx="208">
                  <c:v>678533</c:v>
                </c:pt>
                <c:pt idx="209">
                  <c:v>682676</c:v>
                </c:pt>
                <c:pt idx="210">
                  <c:v>680818</c:v>
                </c:pt>
                <c:pt idx="211">
                  <c:v>681413</c:v>
                </c:pt>
                <c:pt idx="212">
                  <c:v>680433</c:v>
                </c:pt>
                <c:pt idx="213">
                  <c:v>687727</c:v>
                </c:pt>
                <c:pt idx="214">
                  <c:v>692136</c:v>
                </c:pt>
                <c:pt idx="215">
                  <c:v>698625</c:v>
                </c:pt>
                <c:pt idx="216">
                  <c:v>700124</c:v>
                </c:pt>
                <c:pt idx="217">
                  <c:v>702712</c:v>
                </c:pt>
                <c:pt idx="218">
                  <c:v>701620</c:v>
                </c:pt>
                <c:pt idx="219">
                  <c:v>699094</c:v>
                </c:pt>
                <c:pt idx="220">
                  <c:v>698424</c:v>
                </c:pt>
                <c:pt idx="221">
                  <c:v>696276</c:v>
                </c:pt>
                <c:pt idx="222">
                  <c:v>690944</c:v>
                </c:pt>
                <c:pt idx="223">
                  <c:v>683907</c:v>
                </c:pt>
                <c:pt idx="224">
                  <c:v>681015</c:v>
                </c:pt>
                <c:pt idx="225">
                  <c:v>683330</c:v>
                </c:pt>
                <c:pt idx="226">
                  <c:v>686301</c:v>
                </c:pt>
                <c:pt idx="227">
                  <c:v>688412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EBE-4F0F-AAFA-5849D5E07926}"/>
            </c:ext>
          </c:extLst>
        </c:ser>
        <c:ser>
          <c:idx val="5"/>
          <c:order val="5"/>
          <c:tx>
            <c:v>Contra Costa</c:v>
          </c:tx>
          <c:spPr>
            <a:ln w="3810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val>
            <c:numRef>
              <c:f>Sheet1!$B$9:$HU$9</c:f>
              <c:numCache>
                <c:formatCode>General</c:formatCode>
                <c:ptCount val="228"/>
                <c:pt idx="0">
                  <c:v>283614</c:v>
                </c:pt>
                <c:pt idx="1">
                  <c:v>286487</c:v>
                </c:pt>
                <c:pt idx="2">
                  <c:v>289111</c:v>
                </c:pt>
                <c:pt idx="3">
                  <c:v>292139</c:v>
                </c:pt>
                <c:pt idx="4">
                  <c:v>294774</c:v>
                </c:pt>
                <c:pt idx="5">
                  <c:v>297295</c:v>
                </c:pt>
                <c:pt idx="6">
                  <c:v>300064</c:v>
                </c:pt>
                <c:pt idx="7">
                  <c:v>302727</c:v>
                </c:pt>
                <c:pt idx="8">
                  <c:v>305744</c:v>
                </c:pt>
                <c:pt idx="9">
                  <c:v>307899</c:v>
                </c:pt>
                <c:pt idx="10">
                  <c:v>311103</c:v>
                </c:pt>
                <c:pt idx="11">
                  <c:v>313840</c:v>
                </c:pt>
                <c:pt idx="12">
                  <c:v>316626</c:v>
                </c:pt>
                <c:pt idx="13">
                  <c:v>319179</c:v>
                </c:pt>
                <c:pt idx="14">
                  <c:v>321733</c:v>
                </c:pt>
                <c:pt idx="15">
                  <c:v>324705</c:v>
                </c:pt>
                <c:pt idx="16">
                  <c:v>327687</c:v>
                </c:pt>
                <c:pt idx="17">
                  <c:v>331359</c:v>
                </c:pt>
                <c:pt idx="18">
                  <c:v>336199</c:v>
                </c:pt>
                <c:pt idx="19">
                  <c:v>340615</c:v>
                </c:pt>
                <c:pt idx="20">
                  <c:v>345488</c:v>
                </c:pt>
                <c:pt idx="21">
                  <c:v>349251</c:v>
                </c:pt>
                <c:pt idx="22">
                  <c:v>353016</c:v>
                </c:pt>
                <c:pt idx="23">
                  <c:v>355947</c:v>
                </c:pt>
                <c:pt idx="24">
                  <c:v>358393</c:v>
                </c:pt>
                <c:pt idx="25">
                  <c:v>360519</c:v>
                </c:pt>
                <c:pt idx="26">
                  <c:v>362308</c:v>
                </c:pt>
                <c:pt idx="27">
                  <c:v>364346</c:v>
                </c:pt>
                <c:pt idx="28">
                  <c:v>367704</c:v>
                </c:pt>
                <c:pt idx="29">
                  <c:v>371448</c:v>
                </c:pt>
                <c:pt idx="30">
                  <c:v>376604</c:v>
                </c:pt>
                <c:pt idx="31">
                  <c:v>383753</c:v>
                </c:pt>
                <c:pt idx="32">
                  <c:v>392550</c:v>
                </c:pt>
                <c:pt idx="33">
                  <c:v>401604</c:v>
                </c:pt>
                <c:pt idx="34">
                  <c:v>406276</c:v>
                </c:pt>
                <c:pt idx="35">
                  <c:v>410242</c:v>
                </c:pt>
                <c:pt idx="36">
                  <c:v>412879</c:v>
                </c:pt>
                <c:pt idx="37">
                  <c:v>420440</c:v>
                </c:pt>
                <c:pt idx="38">
                  <c:v>428324</c:v>
                </c:pt>
                <c:pt idx="39">
                  <c:v>437364</c:v>
                </c:pt>
                <c:pt idx="40">
                  <c:v>443836</c:v>
                </c:pt>
                <c:pt idx="41">
                  <c:v>452204</c:v>
                </c:pt>
                <c:pt idx="42">
                  <c:v>461565</c:v>
                </c:pt>
                <c:pt idx="43">
                  <c:v>471904</c:v>
                </c:pt>
                <c:pt idx="44">
                  <c:v>481224</c:v>
                </c:pt>
                <c:pt idx="45">
                  <c:v>488466</c:v>
                </c:pt>
                <c:pt idx="46">
                  <c:v>496064</c:v>
                </c:pt>
                <c:pt idx="47">
                  <c:v>502253</c:v>
                </c:pt>
                <c:pt idx="48">
                  <c:v>509013</c:v>
                </c:pt>
                <c:pt idx="49">
                  <c:v>517185</c:v>
                </c:pt>
                <c:pt idx="50">
                  <c:v>525924</c:v>
                </c:pt>
                <c:pt idx="51">
                  <c:v>536230</c:v>
                </c:pt>
                <c:pt idx="52">
                  <c:v>543994</c:v>
                </c:pt>
                <c:pt idx="53">
                  <c:v>552068</c:v>
                </c:pt>
                <c:pt idx="54">
                  <c:v>560573</c:v>
                </c:pt>
                <c:pt idx="55">
                  <c:v>569545</c:v>
                </c:pt>
                <c:pt idx="56">
                  <c:v>579815</c:v>
                </c:pt>
                <c:pt idx="57">
                  <c:v>588847</c:v>
                </c:pt>
                <c:pt idx="58">
                  <c:v>595196</c:v>
                </c:pt>
                <c:pt idx="59">
                  <c:v>598922</c:v>
                </c:pt>
                <c:pt idx="60">
                  <c:v>600973</c:v>
                </c:pt>
                <c:pt idx="61">
                  <c:v>602783</c:v>
                </c:pt>
                <c:pt idx="62">
                  <c:v>603157</c:v>
                </c:pt>
                <c:pt idx="63">
                  <c:v>601975</c:v>
                </c:pt>
                <c:pt idx="64">
                  <c:v>599586</c:v>
                </c:pt>
                <c:pt idx="65">
                  <c:v>596456</c:v>
                </c:pt>
                <c:pt idx="66">
                  <c:v>593953</c:v>
                </c:pt>
                <c:pt idx="67">
                  <c:v>591118</c:v>
                </c:pt>
                <c:pt idx="68">
                  <c:v>588312</c:v>
                </c:pt>
                <c:pt idx="69">
                  <c:v>583826</c:v>
                </c:pt>
                <c:pt idx="70">
                  <c:v>580221</c:v>
                </c:pt>
                <c:pt idx="71">
                  <c:v>576402</c:v>
                </c:pt>
                <c:pt idx="72">
                  <c:v>572688</c:v>
                </c:pt>
                <c:pt idx="73">
                  <c:v>568788</c:v>
                </c:pt>
                <c:pt idx="74">
                  <c:v>564167</c:v>
                </c:pt>
                <c:pt idx="75">
                  <c:v>559413</c:v>
                </c:pt>
                <c:pt idx="76">
                  <c:v>551005</c:v>
                </c:pt>
                <c:pt idx="77">
                  <c:v>542420</c:v>
                </c:pt>
                <c:pt idx="78">
                  <c:v>534651</c:v>
                </c:pt>
                <c:pt idx="79">
                  <c:v>530022</c:v>
                </c:pt>
                <c:pt idx="80">
                  <c:v>525987</c:v>
                </c:pt>
                <c:pt idx="81">
                  <c:v>519910</c:v>
                </c:pt>
                <c:pt idx="82">
                  <c:v>511376</c:v>
                </c:pt>
                <c:pt idx="83">
                  <c:v>500086</c:v>
                </c:pt>
                <c:pt idx="84">
                  <c:v>488696</c:v>
                </c:pt>
                <c:pt idx="85">
                  <c:v>480289</c:v>
                </c:pt>
                <c:pt idx="86">
                  <c:v>475763</c:v>
                </c:pt>
                <c:pt idx="87">
                  <c:v>468710</c:v>
                </c:pt>
                <c:pt idx="88">
                  <c:v>459426</c:v>
                </c:pt>
                <c:pt idx="89">
                  <c:v>449970</c:v>
                </c:pt>
                <c:pt idx="90">
                  <c:v>440756</c:v>
                </c:pt>
                <c:pt idx="91">
                  <c:v>432742</c:v>
                </c:pt>
                <c:pt idx="92">
                  <c:v>423452</c:v>
                </c:pt>
                <c:pt idx="93">
                  <c:v>417600</c:v>
                </c:pt>
                <c:pt idx="94">
                  <c:v>409808</c:v>
                </c:pt>
                <c:pt idx="95">
                  <c:v>400224</c:v>
                </c:pt>
                <c:pt idx="96">
                  <c:v>389616</c:v>
                </c:pt>
                <c:pt idx="97">
                  <c:v>381478</c:v>
                </c:pt>
                <c:pt idx="98">
                  <c:v>371688</c:v>
                </c:pt>
                <c:pt idx="99">
                  <c:v>363415</c:v>
                </c:pt>
                <c:pt idx="100">
                  <c:v>357224</c:v>
                </c:pt>
                <c:pt idx="101">
                  <c:v>356671</c:v>
                </c:pt>
                <c:pt idx="102">
                  <c:v>360214</c:v>
                </c:pt>
                <c:pt idx="103">
                  <c:v>366661</c:v>
                </c:pt>
                <c:pt idx="104">
                  <c:v>370969</c:v>
                </c:pt>
                <c:pt idx="105">
                  <c:v>373162</c:v>
                </c:pt>
                <c:pt idx="106">
                  <c:v>372100</c:v>
                </c:pt>
                <c:pt idx="107">
                  <c:v>372889</c:v>
                </c:pt>
                <c:pt idx="108">
                  <c:v>374345</c:v>
                </c:pt>
                <c:pt idx="109">
                  <c:v>371380</c:v>
                </c:pt>
                <c:pt idx="110">
                  <c:v>370037</c:v>
                </c:pt>
                <c:pt idx="111">
                  <c:v>369573</c:v>
                </c:pt>
                <c:pt idx="112">
                  <c:v>372074</c:v>
                </c:pt>
                <c:pt idx="113">
                  <c:v>373411</c:v>
                </c:pt>
                <c:pt idx="114">
                  <c:v>372799</c:v>
                </c:pt>
                <c:pt idx="115">
                  <c:v>372284</c:v>
                </c:pt>
                <c:pt idx="116">
                  <c:v>367928</c:v>
                </c:pt>
                <c:pt idx="117">
                  <c:v>362194</c:v>
                </c:pt>
                <c:pt idx="118">
                  <c:v>355738</c:v>
                </c:pt>
                <c:pt idx="119">
                  <c:v>353224</c:v>
                </c:pt>
                <c:pt idx="120">
                  <c:v>347992</c:v>
                </c:pt>
                <c:pt idx="121">
                  <c:v>345050</c:v>
                </c:pt>
                <c:pt idx="122">
                  <c:v>341868</c:v>
                </c:pt>
                <c:pt idx="123">
                  <c:v>343210</c:v>
                </c:pt>
                <c:pt idx="124">
                  <c:v>344045</c:v>
                </c:pt>
                <c:pt idx="125">
                  <c:v>342773</c:v>
                </c:pt>
                <c:pt idx="126">
                  <c:v>339029</c:v>
                </c:pt>
                <c:pt idx="127">
                  <c:v>332651</c:v>
                </c:pt>
                <c:pt idx="128">
                  <c:v>326130</c:v>
                </c:pt>
                <c:pt idx="129">
                  <c:v>321780</c:v>
                </c:pt>
                <c:pt idx="130">
                  <c:v>322739</c:v>
                </c:pt>
                <c:pt idx="131">
                  <c:v>326059</c:v>
                </c:pt>
                <c:pt idx="132">
                  <c:v>330107</c:v>
                </c:pt>
                <c:pt idx="133">
                  <c:v>332771</c:v>
                </c:pt>
                <c:pt idx="134">
                  <c:v>337344</c:v>
                </c:pt>
                <c:pt idx="135">
                  <c:v>340471</c:v>
                </c:pt>
                <c:pt idx="136">
                  <c:v>344290</c:v>
                </c:pt>
                <c:pt idx="137">
                  <c:v>345191</c:v>
                </c:pt>
                <c:pt idx="138">
                  <c:v>350207</c:v>
                </c:pt>
                <c:pt idx="139">
                  <c:v>352877</c:v>
                </c:pt>
                <c:pt idx="140">
                  <c:v>355071</c:v>
                </c:pt>
                <c:pt idx="141">
                  <c:v>356801</c:v>
                </c:pt>
                <c:pt idx="142">
                  <c:v>359909</c:v>
                </c:pt>
                <c:pt idx="143">
                  <c:v>365027</c:v>
                </c:pt>
                <c:pt idx="144">
                  <c:v>367303</c:v>
                </c:pt>
                <c:pt idx="145">
                  <c:v>372673</c:v>
                </c:pt>
                <c:pt idx="146">
                  <c:v>380722</c:v>
                </c:pt>
                <c:pt idx="147">
                  <c:v>392953</c:v>
                </c:pt>
                <c:pt idx="148">
                  <c:v>405704</c:v>
                </c:pt>
                <c:pt idx="149">
                  <c:v>418424</c:v>
                </c:pt>
                <c:pt idx="150">
                  <c:v>426073</c:v>
                </c:pt>
                <c:pt idx="151">
                  <c:v>434524</c:v>
                </c:pt>
                <c:pt idx="152">
                  <c:v>439624</c:v>
                </c:pt>
                <c:pt idx="153">
                  <c:v>446805</c:v>
                </c:pt>
                <c:pt idx="154">
                  <c:v>454949</c:v>
                </c:pt>
                <c:pt idx="155">
                  <c:v>463409</c:v>
                </c:pt>
                <c:pt idx="156">
                  <c:v>477625</c:v>
                </c:pt>
                <c:pt idx="157">
                  <c:v>490622</c:v>
                </c:pt>
                <c:pt idx="158">
                  <c:v>500912</c:v>
                </c:pt>
                <c:pt idx="159">
                  <c:v>504934</c:v>
                </c:pt>
                <c:pt idx="160">
                  <c:v>506051</c:v>
                </c:pt>
                <c:pt idx="161">
                  <c:v>510017</c:v>
                </c:pt>
                <c:pt idx="162">
                  <c:v>514386</c:v>
                </c:pt>
                <c:pt idx="163">
                  <c:v>516309</c:v>
                </c:pt>
                <c:pt idx="164">
                  <c:v>519164</c:v>
                </c:pt>
                <c:pt idx="165">
                  <c:v>523022</c:v>
                </c:pt>
                <c:pt idx="166">
                  <c:v>529370</c:v>
                </c:pt>
                <c:pt idx="167">
                  <c:v>538168</c:v>
                </c:pt>
                <c:pt idx="168">
                  <c:v>544240</c:v>
                </c:pt>
                <c:pt idx="169">
                  <c:v>550407</c:v>
                </c:pt>
                <c:pt idx="170">
                  <c:v>556509</c:v>
                </c:pt>
                <c:pt idx="171">
                  <c:v>563603</c:v>
                </c:pt>
                <c:pt idx="172">
                  <c:v>568622</c:v>
                </c:pt>
                <c:pt idx="173">
                  <c:v>570654</c:v>
                </c:pt>
                <c:pt idx="174">
                  <c:v>567538</c:v>
                </c:pt>
                <c:pt idx="175">
                  <c:v>567890</c:v>
                </c:pt>
                <c:pt idx="176">
                  <c:v>569930</c:v>
                </c:pt>
                <c:pt idx="177">
                  <c:v>577359</c:v>
                </c:pt>
                <c:pt idx="178">
                  <c:v>583821</c:v>
                </c:pt>
                <c:pt idx="179">
                  <c:v>588547</c:v>
                </c:pt>
                <c:pt idx="180">
                  <c:v>591667</c:v>
                </c:pt>
                <c:pt idx="181">
                  <c:v>590760</c:v>
                </c:pt>
                <c:pt idx="182">
                  <c:v>591332</c:v>
                </c:pt>
                <c:pt idx="183">
                  <c:v>594280</c:v>
                </c:pt>
                <c:pt idx="184">
                  <c:v>597736</c:v>
                </c:pt>
                <c:pt idx="185">
                  <c:v>601076</c:v>
                </c:pt>
                <c:pt idx="186">
                  <c:v>597670</c:v>
                </c:pt>
                <c:pt idx="187">
                  <c:v>596958</c:v>
                </c:pt>
                <c:pt idx="188">
                  <c:v>595563</c:v>
                </c:pt>
                <c:pt idx="189">
                  <c:v>600722</c:v>
                </c:pt>
                <c:pt idx="190">
                  <c:v>604813</c:v>
                </c:pt>
                <c:pt idx="191">
                  <c:v>609455</c:v>
                </c:pt>
                <c:pt idx="192">
                  <c:v>612733</c:v>
                </c:pt>
                <c:pt idx="193">
                  <c:v>619358</c:v>
                </c:pt>
                <c:pt idx="194">
                  <c:v>624712</c:v>
                </c:pt>
                <c:pt idx="195">
                  <c:v>631418</c:v>
                </c:pt>
                <c:pt idx="196">
                  <c:v>636190</c:v>
                </c:pt>
                <c:pt idx="197">
                  <c:v>637719</c:v>
                </c:pt>
                <c:pt idx="198">
                  <c:v>635745</c:v>
                </c:pt>
                <c:pt idx="199">
                  <c:v>634483</c:v>
                </c:pt>
                <c:pt idx="200">
                  <c:v>637081</c:v>
                </c:pt>
                <c:pt idx="201">
                  <c:v>641811</c:v>
                </c:pt>
                <c:pt idx="202">
                  <c:v>647574</c:v>
                </c:pt>
                <c:pt idx="203">
                  <c:v>653645</c:v>
                </c:pt>
                <c:pt idx="204">
                  <c:v>662167</c:v>
                </c:pt>
                <c:pt idx="205">
                  <c:v>670517</c:v>
                </c:pt>
                <c:pt idx="206">
                  <c:v>676373</c:v>
                </c:pt>
                <c:pt idx="207">
                  <c:v>678757</c:v>
                </c:pt>
                <c:pt idx="208">
                  <c:v>682730</c:v>
                </c:pt>
                <c:pt idx="209">
                  <c:v>687090</c:v>
                </c:pt>
                <c:pt idx="210">
                  <c:v>686583</c:v>
                </c:pt>
                <c:pt idx="211">
                  <c:v>680851</c:v>
                </c:pt>
                <c:pt idx="212">
                  <c:v>678649</c:v>
                </c:pt>
                <c:pt idx="213">
                  <c:v>681716</c:v>
                </c:pt>
                <c:pt idx="214">
                  <c:v>684144</c:v>
                </c:pt>
                <c:pt idx="215">
                  <c:v>684304</c:v>
                </c:pt>
                <c:pt idx="216">
                  <c:v>684652</c:v>
                </c:pt>
                <c:pt idx="217">
                  <c:v>684289</c:v>
                </c:pt>
                <c:pt idx="218">
                  <c:v>683120</c:v>
                </c:pt>
                <c:pt idx="219">
                  <c:v>682917</c:v>
                </c:pt>
                <c:pt idx="220">
                  <c:v>684429</c:v>
                </c:pt>
                <c:pt idx="221">
                  <c:v>683666</c:v>
                </c:pt>
                <c:pt idx="222">
                  <c:v>679609</c:v>
                </c:pt>
                <c:pt idx="223">
                  <c:v>674097</c:v>
                </c:pt>
                <c:pt idx="224">
                  <c:v>669391</c:v>
                </c:pt>
                <c:pt idx="225">
                  <c:v>670714</c:v>
                </c:pt>
                <c:pt idx="226">
                  <c:v>674944</c:v>
                </c:pt>
                <c:pt idx="227">
                  <c:v>681519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EBE-4F0F-AAFA-5849D5E079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85597759"/>
        <c:axId val="1688816575"/>
      </c:lineChart>
      <c:catAx>
        <c:axId val="1585597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8816575"/>
        <c:crosses val="autoZero"/>
        <c:auto val="1"/>
        <c:lblAlgn val="ctr"/>
        <c:lblOffset val="100"/>
        <c:noMultiLvlLbl val="0"/>
      </c:catAx>
      <c:valAx>
        <c:axId val="1688816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5597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4065708891651695E-2"/>
          <c:y val="3.7008056284631087E-2"/>
          <c:w val="0.83199290878113918"/>
          <c:h val="0.78328849518810151"/>
        </c:manualLayout>
      </c:layout>
      <c:lineChart>
        <c:grouping val="stacked"/>
        <c:varyColors val="0"/>
        <c:ser>
          <c:idx val="1"/>
          <c:order val="1"/>
          <c:tx>
            <c:strRef>
              <c:f>Sheet2!$S$25</c:f>
              <c:strCache>
                <c:ptCount val="1"/>
                <c:pt idx="0">
                  <c:v>Sonoma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Sheet2!$Q$26:$Q$37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 YTD</c:v>
                </c:pt>
              </c:strCache>
            </c:strRef>
          </c:cat>
          <c:val>
            <c:numRef>
              <c:f>Sheet2!$S$26:$S$37</c:f>
              <c:numCache>
                <c:formatCode>General</c:formatCode>
                <c:ptCount val="12"/>
                <c:pt idx="0">
                  <c:v>612</c:v>
                </c:pt>
                <c:pt idx="1">
                  <c:v>442</c:v>
                </c:pt>
                <c:pt idx="2">
                  <c:v>477</c:v>
                </c:pt>
                <c:pt idx="3">
                  <c:v>632</c:v>
                </c:pt>
                <c:pt idx="4">
                  <c:v>560</c:v>
                </c:pt>
                <c:pt idx="5">
                  <c:v>1046</c:v>
                </c:pt>
                <c:pt idx="6">
                  <c:v>663</c:v>
                </c:pt>
                <c:pt idx="7">
                  <c:v>621</c:v>
                </c:pt>
                <c:pt idx="8">
                  <c:v>919</c:v>
                </c:pt>
                <c:pt idx="9">
                  <c:v>1178</c:v>
                </c:pt>
                <c:pt idx="10">
                  <c:v>3279</c:v>
                </c:pt>
                <c:pt idx="11">
                  <c:v>2002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89F-4ECB-B484-DD3D8AD215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4316959"/>
        <c:axId val="398946207"/>
      </c:lineChart>
      <c:lineChart>
        <c:grouping val="stacked"/>
        <c:varyColors val="0"/>
        <c:ser>
          <c:idx val="0"/>
          <c:order val="0"/>
          <c:tx>
            <c:strRef>
              <c:f>Sheet2!$R$25</c:f>
              <c:strCache>
                <c:ptCount val="1"/>
                <c:pt idx="0">
                  <c:v>Napa</c:v>
                </c:pt>
              </c:strCache>
            </c:strRef>
          </c:tx>
          <c:spPr>
            <a:ln w="38100" cap="rnd">
              <a:solidFill>
                <a:srgbClr val="93A299"/>
              </a:solidFill>
              <a:round/>
            </a:ln>
            <a:effectLst/>
          </c:spPr>
          <c:marker>
            <c:symbol val="none"/>
          </c:marker>
          <c:cat>
            <c:strRef>
              <c:f>Sheet2!$Q$26:$Q$37</c:f>
              <c:strCach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 YTD</c:v>
                </c:pt>
              </c:strCache>
            </c:strRef>
          </c:cat>
          <c:val>
            <c:numRef>
              <c:f>Sheet2!$R$26:$R$37</c:f>
              <c:numCache>
                <c:formatCode>General</c:formatCode>
                <c:ptCount val="12"/>
                <c:pt idx="0">
                  <c:v>230</c:v>
                </c:pt>
                <c:pt idx="1">
                  <c:v>131</c:v>
                </c:pt>
                <c:pt idx="2">
                  <c:v>110</c:v>
                </c:pt>
                <c:pt idx="3">
                  <c:v>154</c:v>
                </c:pt>
                <c:pt idx="4">
                  <c:v>112</c:v>
                </c:pt>
                <c:pt idx="5">
                  <c:v>215</c:v>
                </c:pt>
                <c:pt idx="6">
                  <c:v>147</c:v>
                </c:pt>
                <c:pt idx="7">
                  <c:v>172</c:v>
                </c:pt>
                <c:pt idx="8">
                  <c:v>212</c:v>
                </c:pt>
                <c:pt idx="9">
                  <c:v>183</c:v>
                </c:pt>
                <c:pt idx="10">
                  <c:v>269</c:v>
                </c:pt>
                <c:pt idx="11">
                  <c:v>300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89F-4ECB-B484-DD3D8AD215D6}"/>
            </c:ext>
          </c:extLst>
        </c:ser>
        <c:ser>
          <c:idx val="2"/>
          <c:order val="2"/>
          <c:tx>
            <c:v>Marin</c:v>
          </c:tx>
          <c:spPr>
            <a:ln w="38100" cap="rnd">
              <a:solidFill>
                <a:srgbClr val="292934"/>
              </a:solidFill>
              <a:round/>
            </a:ln>
            <a:effectLst/>
          </c:spPr>
          <c:marker>
            <c:symbol val="none"/>
          </c:marker>
          <c:val>
            <c:numRef>
              <c:f>Sheet2!$T$26:$T$37</c:f>
              <c:numCache>
                <c:formatCode>0.0</c:formatCode>
                <c:ptCount val="12"/>
                <c:pt idx="0">
                  <c:v>332</c:v>
                </c:pt>
                <c:pt idx="1">
                  <c:v>230</c:v>
                </c:pt>
                <c:pt idx="2">
                  <c:v>186</c:v>
                </c:pt>
                <c:pt idx="3">
                  <c:v>181</c:v>
                </c:pt>
                <c:pt idx="4">
                  <c:v>236</c:v>
                </c:pt>
                <c:pt idx="5">
                  <c:v>518</c:v>
                </c:pt>
                <c:pt idx="6">
                  <c:v>390</c:v>
                </c:pt>
                <c:pt idx="7">
                  <c:v>390</c:v>
                </c:pt>
                <c:pt idx="8">
                  <c:v>112</c:v>
                </c:pt>
                <c:pt idx="9">
                  <c:v>94</c:v>
                </c:pt>
                <c:pt idx="10">
                  <c:v>164</c:v>
                </c:pt>
                <c:pt idx="11">
                  <c:v>348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89F-4ECB-B484-DD3D8AD215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225519"/>
        <c:axId val="889693407"/>
      </c:lineChart>
      <c:catAx>
        <c:axId val="56431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8946207"/>
        <c:crosses val="autoZero"/>
        <c:auto val="1"/>
        <c:lblAlgn val="ctr"/>
        <c:lblOffset val="100"/>
        <c:noMultiLvlLbl val="0"/>
      </c:catAx>
      <c:valAx>
        <c:axId val="3989462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4316959"/>
        <c:crosses val="autoZero"/>
        <c:crossBetween val="between"/>
      </c:valAx>
      <c:valAx>
        <c:axId val="889693407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9225519"/>
        <c:crosses val="max"/>
        <c:crossBetween val="between"/>
      </c:valAx>
      <c:catAx>
        <c:axId val="97922551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89693407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0.72486</cdr:x>
      <cdr:y>0.174</cdr:y>
    </cdr:from>
    <cdr:to>
      <cdr:x>0.8838</cdr:x>
      <cdr:y>0.23227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6374424" y="954107"/>
          <a:ext cx="1397712" cy="3195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4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Student Loan</a:t>
          </a:r>
        </a:p>
      </cdr:txBody>
    </cdr:sp>
  </cdr:relSizeAnchor>
  <cdr:relSizeAnchor xmlns:cdr="http://schemas.openxmlformats.org/drawingml/2006/chartDrawing">
    <cdr:from>
      <cdr:x>0</cdr:x>
      <cdr:y>0.96029</cdr:y>
    </cdr:from>
    <cdr:to>
      <cdr:x>0.64617</cdr:x>
      <cdr:y>1</cdr:y>
    </cdr:to>
    <cdr:sp macro="" textlink="">
      <cdr:nvSpPr>
        <cdr:cNvPr id="27" name="TextBox 1"/>
        <cdr:cNvSpPr txBox="1"/>
      </cdr:nvSpPr>
      <cdr:spPr>
        <a:xfrm xmlns:a="http://schemas.openxmlformats.org/drawingml/2006/main">
          <a:off x="-23422" y="6066279"/>
          <a:ext cx="5604917" cy="2498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en-US" sz="1100" baseline="0" dirty="0">
              <a:latin typeface="Arial" pitchFamily="34" charset="0"/>
              <a:cs typeface="Arial" pitchFamily="34" charset="0"/>
            </a:rPr>
            <a:t>Source: New York Fed Consumer Credit Panel/Equifax	</a:t>
          </a:r>
          <a:endParaRPr lang="en-US" sz="11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0.44653</cdr:x>
      <cdr:y>0.93374</cdr:y>
    </cdr:from>
    <cdr:to>
      <cdr:x>1</cdr:x>
      <cdr:y>1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857626" y="5861053"/>
          <a:ext cx="4781549" cy="4159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100" baseline="0" dirty="0">
              <a:latin typeface="Arial" pitchFamily="34" charset="0"/>
              <a:cs typeface="Arial" pitchFamily="34" charset="0"/>
            </a:rPr>
            <a:t>Note: 4 Quarter Moving Sum</a:t>
          </a:r>
        </a:p>
        <a:p xmlns:a="http://schemas.openxmlformats.org/drawingml/2006/main">
          <a:pPr algn="r"/>
          <a:r>
            <a:rPr lang="en-US" sz="1100" dirty="0">
              <a:latin typeface="Arial" pitchFamily="34" charset="0"/>
              <a:cs typeface="Arial" pitchFamily="34" charset="0"/>
            </a:rPr>
            <a:t>Student loan data are not reported prior to 2004 due to uneven reporting</a:t>
          </a:r>
        </a:p>
        <a:p xmlns:a="http://schemas.openxmlformats.org/drawingml/2006/main">
          <a:pPr algn="r"/>
          <a:endParaRPr lang="en-US" sz="11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0.75589</cdr:x>
      <cdr:y>0.44449</cdr:y>
    </cdr:from>
    <cdr:to>
      <cdr:x>0.91483</cdr:x>
      <cdr:y>0.50277</cdr:y>
    </cdr:to>
    <cdr:sp macro="" textlink="">
      <cdr:nvSpPr>
        <cdr:cNvPr id="5" name="TextBox 3"/>
        <cdr:cNvSpPr txBox="1"/>
      </cdr:nvSpPr>
      <cdr:spPr>
        <a:xfrm xmlns:a="http://schemas.openxmlformats.org/drawingml/2006/main">
          <a:off x="6647301" y="2555406"/>
          <a:ext cx="1397712" cy="335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r"/>
          <a:r>
            <a:rPr lang="en-US" sz="1400" dirty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Credit Card</a:t>
          </a:r>
        </a:p>
      </cdr:txBody>
    </cdr:sp>
  </cdr:relSizeAnchor>
  <cdr:relSizeAnchor xmlns:cdr="http://schemas.openxmlformats.org/drawingml/2006/chartDrawing">
    <cdr:from>
      <cdr:x>0.77471</cdr:x>
      <cdr:y>0.69833</cdr:y>
    </cdr:from>
    <cdr:to>
      <cdr:x>0.93365</cdr:x>
      <cdr:y>0.7566</cdr:y>
    </cdr:to>
    <cdr:sp macro="" textlink="">
      <cdr:nvSpPr>
        <cdr:cNvPr id="6" name="TextBox 4"/>
        <cdr:cNvSpPr txBox="1"/>
      </cdr:nvSpPr>
      <cdr:spPr>
        <a:xfrm xmlns:a="http://schemas.openxmlformats.org/drawingml/2006/main">
          <a:off x="6812757" y="4014768"/>
          <a:ext cx="1397712" cy="334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r"/>
          <a:r>
            <a:rPr lang="en-US" sz="1400" dirty="0">
              <a:solidFill>
                <a:srgbClr val="DAB014"/>
              </a:solidFill>
              <a:latin typeface="Arial" pitchFamily="34" charset="0"/>
              <a:cs typeface="Arial" pitchFamily="34" charset="0"/>
            </a:rPr>
            <a:t>Mortgage</a:t>
          </a:r>
          <a:r>
            <a:rPr lang="en-US" sz="1400" baseline="0" dirty="0">
              <a:solidFill>
                <a:srgbClr val="DAB014"/>
              </a:solidFill>
              <a:latin typeface="Arial" pitchFamily="34" charset="0"/>
              <a:cs typeface="Arial" pitchFamily="34" charset="0"/>
            </a:rPr>
            <a:t> </a:t>
          </a:r>
          <a:endParaRPr lang="en-US" sz="1400" dirty="0">
            <a:solidFill>
              <a:srgbClr val="DAB014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0.76604</cdr:x>
      <cdr:y>0.61881</cdr:y>
    </cdr:from>
    <cdr:to>
      <cdr:x>0.92498</cdr:x>
      <cdr:y>0.67708</cdr:y>
    </cdr:to>
    <cdr:sp macro="" textlink="">
      <cdr:nvSpPr>
        <cdr:cNvPr id="8" name="TextBox 6"/>
        <cdr:cNvSpPr txBox="1"/>
      </cdr:nvSpPr>
      <cdr:spPr>
        <a:xfrm xmlns:a="http://schemas.openxmlformats.org/drawingml/2006/main">
          <a:off x="6736557" y="3557568"/>
          <a:ext cx="1397712" cy="334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r"/>
          <a:r>
            <a:rPr lang="en-US" sz="1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Auto Loan</a:t>
          </a:r>
        </a:p>
      </cdr:txBody>
    </cdr:sp>
  </cdr:relSizeAnchor>
  <cdr:relSizeAnchor xmlns:cdr="http://schemas.openxmlformats.org/drawingml/2006/chartDrawing">
    <cdr:from>
      <cdr:x>0.54075</cdr:x>
      <cdr:y>0.75596</cdr:y>
    </cdr:from>
    <cdr:to>
      <cdr:x>0.6997</cdr:x>
      <cdr:y>0.81423</cdr:y>
    </cdr:to>
    <cdr:sp macro="" textlink="">
      <cdr:nvSpPr>
        <cdr:cNvPr id="9" name="TextBox 7"/>
        <cdr:cNvSpPr txBox="1"/>
      </cdr:nvSpPr>
      <cdr:spPr>
        <a:xfrm xmlns:a="http://schemas.openxmlformats.org/drawingml/2006/main">
          <a:off x="4755357" y="4145108"/>
          <a:ext cx="1397799" cy="3195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r"/>
          <a:r>
            <a:rPr lang="en-US" sz="1400" dirty="0">
              <a:solidFill>
                <a:schemeClr val="accent4"/>
              </a:solidFill>
              <a:latin typeface="Arial" pitchFamily="34" charset="0"/>
              <a:cs typeface="Arial" pitchFamily="34" charset="0"/>
            </a:rPr>
            <a:t>HE Revolving</a:t>
          </a:r>
        </a:p>
      </cdr:txBody>
    </cdr:sp>
  </cdr:relSizeAnchor>
  <cdr:relSizeAnchor xmlns:cdr="http://schemas.openxmlformats.org/drawingml/2006/chartDrawing">
    <cdr:from>
      <cdr:x>0.79539</cdr:x>
      <cdr:y>0.01001</cdr:y>
    </cdr:from>
    <cdr:to>
      <cdr:x>1</cdr:x>
      <cdr:y>0.04752</cdr:y>
    </cdr:to>
    <cdr:sp macro="" textlink="">
      <cdr:nvSpPr>
        <cdr:cNvPr id="22" name="TextBox 1"/>
        <cdr:cNvSpPr txBox="1"/>
      </cdr:nvSpPr>
      <cdr:spPr>
        <a:xfrm xmlns:a="http://schemas.openxmlformats.org/drawingml/2006/main">
          <a:off x="6994626" y="54867"/>
          <a:ext cx="1799331" cy="2056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en-US" sz="1400" dirty="0">
              <a:latin typeface="Arial" pitchFamily="34" charset="0"/>
              <a:cs typeface="Arial" pitchFamily="34" charset="0"/>
            </a:rPr>
            <a:t>Percent of Balance</a:t>
          </a:r>
        </a:p>
      </cdr:txBody>
    </cdr:sp>
  </cdr:relSizeAnchor>
  <cdr:relSizeAnchor xmlns:cdr="http://schemas.openxmlformats.org/drawingml/2006/chartDrawing">
    <cdr:from>
      <cdr:x>0</cdr:x>
      <cdr:y>0.01001</cdr:y>
    </cdr:from>
    <cdr:to>
      <cdr:x>0.19515</cdr:x>
      <cdr:y>0.04752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0" y="54867"/>
          <a:ext cx="1716141" cy="2056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400" dirty="0">
              <a:latin typeface="Arial" pitchFamily="34" charset="0"/>
              <a:cs typeface="Arial" pitchFamily="34" charset="0"/>
            </a:rPr>
            <a:t>Percent of Balance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fld id="{F657ED79-EF4C-404B-8FE3-93F91B6CD6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34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fld id="{EB748C8D-CD4C-498D-9E20-42448A815A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52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PSPS Outcomes: can we do one slide?</a:t>
            </a:r>
          </a:p>
          <a:p>
            <a:r>
              <a:rPr lang="en-US" dirty="0"/>
              <a:t>Transportation? = LEHD</a:t>
            </a:r>
          </a:p>
          <a:p>
            <a:r>
              <a:rPr lang="en-US" dirty="0"/>
              <a:t>Building permits activity</a:t>
            </a:r>
          </a:p>
          <a:p>
            <a:r>
              <a:rPr lang="en-US" dirty="0"/>
              <a:t>Housing inventory</a:t>
            </a:r>
          </a:p>
          <a:p>
            <a:r>
              <a:rPr lang="en-US" dirty="0"/>
              <a:t>Rental prices</a:t>
            </a:r>
          </a:p>
          <a:p>
            <a:r>
              <a:rPr lang="en-US" dirty="0"/>
              <a:t>Commercial 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748C8D-CD4C-498D-9E20-42448A815A1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461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Quick overview of how macro works for macroeconomists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AD204F7-1598-44FD-94FC-E544CB3921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5311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D204F7-1598-44FD-94FC-E544CB3921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0779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D204F7-1598-44FD-94FC-E544CB3921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7742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204F7-1598-44FD-94FC-E544CB39215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415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204F7-1598-44FD-94FC-E544CB39215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2150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SF also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204F7-1598-44FD-94FC-E544CB39215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48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91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88787-454D-4DF1-819C-EEC81A37D1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64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4124E-3155-4D58-9390-160AC26D2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07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0A75BABB-6BE4-45A0-923F-13C1FE196F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DC79E5-D7BC-436A-8D68-FEE04F530E5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92076"/>
            <a:ext cx="958556" cy="71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20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BA980-7EAC-4B48-907E-D2CE541C4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E227A-5094-4CC5-AADB-90032CE8A2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4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A1584-D3D3-47D7-B323-7CE8973104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538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4282F-519F-47E9-B5E2-80CC5ED997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6F9895-FBFE-475A-883C-677F000362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116091"/>
            <a:ext cx="958556" cy="71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90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1760F-9AFC-4F1E-AFAA-65216B7B0C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59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17B14-E973-45A2-AAF2-F5FF3A8B69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12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D0055-63A6-45A4-95C8-653CC20BA8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368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2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2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2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fld id="{F174DD46-CE30-432E-B13F-DE955F94C8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F4D28A-B461-4197-9FE2-574BC7E5D59F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155576"/>
            <a:ext cx="958556" cy="7189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35" r:id="rId1"/>
    <p:sldLayoutId id="2147484136" r:id="rId2"/>
    <p:sldLayoutId id="2147484126" r:id="rId3"/>
    <p:sldLayoutId id="2147484127" r:id="rId4"/>
    <p:sldLayoutId id="2147484128" r:id="rId5"/>
    <p:sldLayoutId id="2147484129" r:id="rId6"/>
    <p:sldLayoutId id="2147484130" r:id="rId7"/>
    <p:sldLayoutId id="2147484131" r:id="rId8"/>
    <p:sldLayoutId id="2147484132" r:id="rId9"/>
    <p:sldLayoutId id="2147484133" r:id="rId10"/>
    <p:sldLayoutId id="21474841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ordeiro@marineconomicforum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://www.marineconomicforum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629400" y="62484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76AA7D7D-2CED-4051-9BF2-9EF565B038CF}" type="slidenum">
              <a:rPr lang="en-US" b="0" smtClean="0">
                <a:latin typeface="Calibri" pitchFamily="34" charset="0"/>
              </a:rPr>
              <a:pPr eaLnBrk="1" hangingPunct="1"/>
              <a:t>1</a:t>
            </a:fld>
            <a:endParaRPr lang="en-US" b="0" dirty="0">
              <a:latin typeface="Calibri" pitchFamily="34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752600"/>
            <a:ext cx="8686800" cy="1676400"/>
          </a:xfrm>
        </p:spPr>
        <p:txBody>
          <a:bodyPr/>
          <a:lstStyle/>
          <a:p>
            <a:pPr eaLnBrk="1" hangingPunct="1"/>
            <a:r>
              <a:rPr lang="en-US" b="1" dirty="0">
                <a:latin typeface="Century Gothic" panose="020B0502020202020204" pitchFamily="34" charset="0"/>
                <a:ea typeface="ＭＳ Ｐゴシック" pitchFamily="34" charset="-128"/>
              </a:rPr>
              <a:t>Forecasting the Future</a:t>
            </a:r>
            <a:br>
              <a:rPr lang="en-US" sz="2400" dirty="0">
                <a:latin typeface="Century Gothic" panose="020B0502020202020204" pitchFamily="34" charset="0"/>
              </a:rPr>
            </a:b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Marin County’s Economy to 2020: </a:t>
            </a:r>
            <a:b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What Can We See Well?</a:t>
            </a:r>
            <a:br>
              <a:rPr lang="en-US" sz="2000" b="1" dirty="0">
                <a:latin typeface="Century Gothic" panose="020B0502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Century Gothic" panose="020B0502020202020204" pitchFamily="34" charset="0"/>
                <a:cs typeface="Arial" panose="020B0604020202020204" pitchFamily="34" charset="0"/>
              </a:rPr>
            </a:br>
            <a:br>
              <a:rPr lang="en-US" sz="1600" b="1" dirty="0">
                <a:latin typeface="Century Gothic" panose="020B0502020202020204" pitchFamily="34" charset="0"/>
                <a:ea typeface="ＭＳ Ｐゴシック" pitchFamily="34" charset="-128"/>
              </a:rPr>
            </a:br>
            <a:r>
              <a:rPr lang="en-US" sz="3200" b="1" dirty="0">
                <a:latin typeface="Century Gothic" panose="020B0502020202020204" pitchFamily="34" charset="0"/>
                <a:ea typeface="ＭＳ Ｐゴシック" pitchFamily="34" charset="-128"/>
              </a:rPr>
              <a:t>San Rafael, CA  	January 29, 2020</a:t>
            </a:r>
            <a:endParaRPr lang="en-US" sz="2400" b="1" dirty="0">
              <a:latin typeface="Century Gothic" panose="020B0502020202020204" pitchFamily="34" charset="0"/>
              <a:ea typeface="ＭＳ Ｐゴシック" pitchFamily="34" charset="-128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191000"/>
            <a:ext cx="8534400" cy="1295400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Calibri" pitchFamily="34" charset="0"/>
                <a:ea typeface="ＭＳ Ｐゴシック" pitchFamily="34" charset="-128"/>
              </a:rPr>
              <a:t>Robert Eyler, PhD</a:t>
            </a:r>
          </a:p>
          <a:p>
            <a:pPr eaLnBrk="1" hangingPunct="1"/>
            <a:r>
              <a:rPr lang="en-US" sz="2800" dirty="0">
                <a:latin typeface="Calibri" pitchFamily="34" charset="0"/>
                <a:ea typeface="ＭＳ Ｐゴシック" pitchFamily="34" charset="-128"/>
              </a:rPr>
              <a:t>Chief Economist, Marin Economic Forum</a:t>
            </a:r>
          </a:p>
          <a:p>
            <a:pPr eaLnBrk="1" hangingPunct="1"/>
            <a:r>
              <a:rPr lang="en-US" sz="2800" dirty="0">
                <a:latin typeface="Calibri" pitchFamily="34" charset="0"/>
                <a:ea typeface="ＭＳ Ｐゴシック" pitchFamily="34" charset="-128"/>
                <a:hlinkClick r:id="rId3"/>
              </a:rPr>
              <a:t>eyler@marineconomicforum.org</a:t>
            </a:r>
            <a:endParaRPr lang="en-US" sz="2800" dirty="0"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F85538D-2C91-4B92-920B-4BCDD1EE69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883587"/>
              </p:ext>
            </p:extLst>
          </p:nvPr>
        </p:nvGraphicFramePr>
        <p:xfrm>
          <a:off x="311374" y="1108732"/>
          <a:ext cx="8521252" cy="5462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F1FD7E57-7C10-44B8-BE35-CEDC5E9BE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837" y="118132"/>
            <a:ext cx="8449804" cy="9906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/>
              <a:t>Initial Unemployment Claims, SA</a:t>
            </a:r>
            <a:br>
              <a:rPr lang="en-US" sz="2800" b="1" dirty="0"/>
            </a:br>
            <a:r>
              <a:rPr lang="en-US" sz="2800" b="1" dirty="0"/>
              <a:t>Index 100 = Jan 2002, 2002 to Nov 2019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18338C5-763E-44A3-B885-6BD80E512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376AE-87B8-4981-932B-81659D94FA0D}"/>
              </a:ext>
            </a:extLst>
          </p:cNvPr>
          <p:cNvSpPr txBox="1"/>
          <p:nvPr/>
        </p:nvSpPr>
        <p:spPr>
          <a:xfrm>
            <a:off x="762000" y="6527438"/>
            <a:ext cx="50292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>
                <a:latin typeface="Calibri" panose="020F0502020204030204" pitchFamily="34" charset="0"/>
              </a:rPr>
              <a:t>Source: California EDD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D8B569-F5A9-40DD-84B6-0EF69C28953C}"/>
              </a:ext>
            </a:extLst>
          </p:cNvPr>
          <p:cNvSpPr/>
          <p:nvPr/>
        </p:nvSpPr>
        <p:spPr>
          <a:xfrm>
            <a:off x="7663075" y="3704897"/>
            <a:ext cx="475306" cy="76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914B397-2E69-45A7-A097-01B6F0FC7643}"/>
              </a:ext>
            </a:extLst>
          </p:cNvPr>
          <p:cNvSpPr/>
          <p:nvPr/>
        </p:nvSpPr>
        <p:spPr>
          <a:xfrm>
            <a:off x="3352800" y="1295400"/>
            <a:ext cx="685800" cy="4090786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84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Chart bld="series"/>
        </p:bldSub>
      </p:bldGraphic>
      <p:bldP spid="4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B2216-0C5C-478B-80F0-C8DE4129E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37345"/>
            <a:ext cx="8229600" cy="639762"/>
          </a:xfrm>
        </p:spPr>
        <p:txBody>
          <a:bodyPr/>
          <a:lstStyle/>
          <a:p>
            <a:pPr algn="l"/>
            <a:r>
              <a:rPr lang="en-US" sz="3200" b="1" dirty="0"/>
              <a:t>GDP at County Level, Percentage Change Annually, 2008-18, 2012$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6E350-2392-4A2C-95D9-B4310DE58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75BABB-6BE4-45A0-923F-13C1FE196FA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41D21FC-2A6E-42EE-9845-8C79A65EA4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8977374"/>
              </p:ext>
            </p:extLst>
          </p:nvPr>
        </p:nvGraphicFramePr>
        <p:xfrm>
          <a:off x="152400" y="1371600"/>
          <a:ext cx="8859695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77D63D7-DAF2-4EA6-972E-3794409E5727}"/>
              </a:ext>
            </a:extLst>
          </p:cNvPr>
          <p:cNvSpPr txBox="1"/>
          <p:nvPr/>
        </p:nvSpPr>
        <p:spPr>
          <a:xfrm>
            <a:off x="152400" y="6527531"/>
            <a:ext cx="50292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>
                <a:latin typeface="Calibri" panose="020F0502020204030204" pitchFamily="34" charset="0"/>
              </a:rPr>
              <a:t>Source:  Bureau of Economic Analysis (www.bea.gov)</a:t>
            </a:r>
          </a:p>
        </p:txBody>
      </p:sp>
    </p:spTree>
    <p:extLst>
      <p:ext uri="{BB962C8B-B14F-4D97-AF65-F5344CB8AC3E}">
        <p14:creationId xmlns:p14="http://schemas.microsoft.com/office/powerpoint/2010/main" val="343408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F4CDB455-1D47-4F68-A128-BA6C1AB85D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895630"/>
              </p:ext>
            </p:extLst>
          </p:nvPr>
        </p:nvGraphicFramePr>
        <p:xfrm>
          <a:off x="259501" y="989454"/>
          <a:ext cx="8624998" cy="5559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8047399" y="1961029"/>
            <a:ext cx="682866" cy="1120832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5767" y="55096"/>
            <a:ext cx="8912466" cy="50169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dirty="0">
                <a:solidFill>
                  <a:schemeClr val="tx1"/>
                </a:solidFill>
                <a:latin typeface="Century Gothic" panose="020B0502020202020204" pitchFamily="34" charset="0"/>
              </a:rPr>
              <a:t>Comparisons: Non-Farm 12-month % Change</a:t>
            </a:r>
          </a:p>
          <a:p>
            <a:r>
              <a:rPr lang="en-US" sz="2600" dirty="0">
                <a:solidFill>
                  <a:schemeClr val="tx1"/>
                </a:solidFill>
                <a:latin typeface="Century Gothic" panose="020B0502020202020204" pitchFamily="34" charset="0"/>
              </a:rPr>
              <a:t>Selected Areas, Seasonally Adjusted, Jan 1991 – Nov 2019</a:t>
            </a:r>
          </a:p>
          <a:p>
            <a:endParaRPr lang="en-US" sz="28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6527438"/>
            <a:ext cx="50292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>
                <a:latin typeface="Calibri" panose="020F0502020204030204" pitchFamily="34" charset="0"/>
              </a:rPr>
              <a:t>Source: California EDD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334000" y="3621782"/>
            <a:ext cx="1314450" cy="1219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47610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CA5FA38-F880-4166-AC94-67E3631D3A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367962"/>
              </p:ext>
            </p:extLst>
          </p:nvPr>
        </p:nvGraphicFramePr>
        <p:xfrm>
          <a:off x="381000" y="1066801"/>
          <a:ext cx="8492759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389127" y="1923393"/>
            <a:ext cx="457200" cy="1089660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165428"/>
            <a:ext cx="8458200" cy="782097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Housing Prices, Marin County, Current Dollars </a:t>
            </a:r>
            <a:br>
              <a:rPr lang="en-US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US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Jan 2001 – Dec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81000" y="6477000"/>
            <a:ext cx="3396635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b="1" dirty="0">
                <a:latin typeface="Calibri" panose="020F0502020204030204" pitchFamily="34" charset="0"/>
              </a:rPr>
              <a:t>Source: Zillow Research + CA Dept of Finance</a:t>
            </a:r>
            <a:endParaRPr lang="en-US" sz="135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BA37C7-5040-48AC-9769-0E62D8627889}"/>
              </a:ext>
            </a:extLst>
          </p:cNvPr>
          <p:cNvSpPr txBox="1"/>
          <p:nvPr/>
        </p:nvSpPr>
        <p:spPr>
          <a:xfrm>
            <a:off x="2600960" y="1530673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Forecast for next </a:t>
            </a:r>
          </a:p>
          <a:p>
            <a:pPr algn="ctr"/>
            <a:r>
              <a:rPr lang="en-US" dirty="0"/>
              <a:t>12 months = +2.8%</a:t>
            </a:r>
          </a:p>
        </p:txBody>
      </p:sp>
    </p:spTree>
    <p:extLst>
      <p:ext uri="{BB962C8B-B14F-4D97-AF65-F5344CB8AC3E}">
        <p14:creationId xmlns:p14="http://schemas.microsoft.com/office/powerpoint/2010/main" val="114141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Chart bld="series"/>
        </p:bldSub>
      </p:bldGraphic>
      <p:bldP spid="7" grpId="0" animBg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228600"/>
            <a:ext cx="8686800" cy="436664"/>
          </a:xfrm>
        </p:spPr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tx1"/>
                </a:solidFill>
              </a:rPr>
              <a:t>Building Permits, New Units, Marin, Napa, Sonoma Counties, 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Previous 12-month totals, 2008 to November 2019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6477000"/>
            <a:ext cx="3771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Calibri" panose="020F0502020204030204" pitchFamily="34" charset="0"/>
              </a:rPr>
              <a:t>Source: Census Bureau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8C6740C-EA9F-4E6E-AFF9-0A95651BE6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9580773"/>
              </p:ext>
            </p:extLst>
          </p:nvPr>
        </p:nvGraphicFramePr>
        <p:xfrm>
          <a:off x="304800" y="990600"/>
          <a:ext cx="86868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784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Chart bld="series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4965C-4984-4EDF-974D-1675607B7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67611"/>
            <a:ext cx="7162800" cy="6858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/>
              <a:t>Commercial RE in Marin County, Q3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E6058E-B326-40BA-9CD3-3C1006AF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B2F6937-9798-48E8-A727-15AAC4ED1C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066800"/>
            <a:ext cx="8686800" cy="535330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6741213-0E35-46BB-A0FD-72EF88F2CFF0}"/>
              </a:ext>
            </a:extLst>
          </p:cNvPr>
          <p:cNvSpPr txBox="1"/>
          <p:nvPr/>
        </p:nvSpPr>
        <p:spPr>
          <a:xfrm>
            <a:off x="152400" y="6570687"/>
            <a:ext cx="30267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Source: NKF Commercial RE Research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30976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4965C-4984-4EDF-974D-1675607B7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28600"/>
            <a:ext cx="8077200" cy="609600"/>
          </a:xfrm>
        </p:spPr>
        <p:txBody>
          <a:bodyPr>
            <a:noAutofit/>
          </a:bodyPr>
          <a:lstStyle/>
          <a:p>
            <a:r>
              <a:rPr lang="en-US" sz="3200" b="1" dirty="0"/>
              <a:t>Comm RE in Marin County (cont.)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E6058E-B326-40BA-9CD3-3C1006AF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48701F-DC07-4017-8E94-6F8145318B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066801"/>
            <a:ext cx="8153400" cy="54165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6741213-0E35-46BB-A0FD-72EF88F2CFF0}"/>
              </a:ext>
            </a:extLst>
          </p:cNvPr>
          <p:cNvSpPr txBox="1"/>
          <p:nvPr/>
        </p:nvSpPr>
        <p:spPr>
          <a:xfrm>
            <a:off x="152400" y="6570687"/>
            <a:ext cx="30267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Source: NKF Commercial RE Research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06665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21EEA-D756-4903-A775-59768E845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" y="136525"/>
            <a:ext cx="8763000" cy="9906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>
                <a:solidFill>
                  <a:schemeClr val="tx1"/>
                </a:solidFill>
              </a:rPr>
              <a:t>Population change, County Fiscal Year, 2010-11 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to 2018-19, Number of People (% Change for CA)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4619A2-447F-4AAF-BD71-E51F8B8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CBF874-9875-441B-BDE8-4BB3470F7B48}"/>
              </a:ext>
            </a:extLst>
          </p:cNvPr>
          <p:cNvSpPr txBox="1"/>
          <p:nvPr/>
        </p:nvSpPr>
        <p:spPr>
          <a:xfrm>
            <a:off x="152400" y="6570687"/>
            <a:ext cx="22147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Source: CA Dept of Finance</a:t>
            </a:r>
            <a:endParaRPr lang="en-US" b="1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CF9FB8D-7EF4-48EA-ADAC-FF09B0C5E6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0350747"/>
              </p:ext>
            </p:extLst>
          </p:nvPr>
        </p:nvGraphicFramePr>
        <p:xfrm>
          <a:off x="381000" y="1219200"/>
          <a:ext cx="8458200" cy="5351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83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Chart bld="series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361511"/>
              </p:ext>
            </p:extLst>
          </p:nvPr>
        </p:nvGraphicFramePr>
        <p:xfrm>
          <a:off x="316006" y="1127126"/>
          <a:ext cx="8511988" cy="5367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02FA19DA-90E2-49D4-A58A-8E5633A90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79" y="136525"/>
            <a:ext cx="8839200" cy="9906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/>
              <a:t>Population Components, Marin County, </a:t>
            </a:r>
            <a:br>
              <a:rPr lang="en-US" sz="2400" b="1" dirty="0"/>
            </a:br>
            <a:r>
              <a:rPr lang="en-US" sz="2400" b="1" dirty="0"/>
              <a:t>2010-11 to 2018-19 Fiscal Years, Number of People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A334FF-90E2-429E-ADF4-905477F28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44475"/>
            <a:ext cx="2133600" cy="276999"/>
          </a:xfrm>
        </p:spPr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E83590-8F22-40DA-9BF5-44BF184E4362}"/>
              </a:ext>
            </a:extLst>
          </p:cNvPr>
          <p:cNvSpPr txBox="1"/>
          <p:nvPr/>
        </p:nvSpPr>
        <p:spPr>
          <a:xfrm>
            <a:off x="152400" y="6570687"/>
            <a:ext cx="22147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Source: CA Dept of Finance</a:t>
            </a:r>
            <a:endParaRPr lang="en-US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E73FC9-B3E1-45EC-BC96-3BCCC28AA1DF}"/>
              </a:ext>
            </a:extLst>
          </p:cNvPr>
          <p:cNvSpPr/>
          <p:nvPr/>
        </p:nvSpPr>
        <p:spPr>
          <a:xfrm>
            <a:off x="6096000" y="4340770"/>
            <a:ext cx="2590800" cy="533400"/>
          </a:xfrm>
          <a:prstGeom prst="rect">
            <a:avLst/>
          </a:prstGeom>
          <a:solidFill>
            <a:schemeClr val="tx1">
              <a:alpha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/>
        </p:bldSub>
      </p:bldGraphic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558EAA9-9E85-40BF-A0ED-F0788C4A5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39" y="2590800"/>
            <a:ext cx="8229600" cy="1143000"/>
          </a:xfrm>
        </p:spPr>
        <p:txBody>
          <a:bodyPr/>
          <a:lstStyle/>
          <a:p>
            <a:r>
              <a:rPr lang="en-US" b="1" dirty="0">
                <a:latin typeface="Century Gothic" panose="020B0502020202020204" pitchFamily="34" charset="0"/>
              </a:rPr>
              <a:t>Business Retention and Expansion (BRE)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A02EA1-0969-4096-9693-EDD82D360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75BABB-6BE4-45A0-923F-13C1FE196FA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61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7032CFF-BD65-4248-A919-8D7AB848CA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49" y="1029767"/>
            <a:ext cx="8674902" cy="54658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0CFEC368-1D7A-4F81-ABF6-AE0E36BAF64C}" type="slidenum">
              <a:rPr lang="en-US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3011" y="387960"/>
            <a:ext cx="64471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>
                <a:latin typeface="Century Gothic" panose="020B0502020202020204" pitchFamily="34" charset="0"/>
              </a:rPr>
              <a:t>What do the professionals say?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516581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34" charset="-128"/>
              </a:rPr>
              <a:t>Source: Philadelphia Federal Reserve Branch</a:t>
            </a:r>
            <a:endParaRPr lang="en-US" b="1" dirty="0">
              <a:solidFill>
                <a:srgbClr val="000000"/>
              </a:solidFill>
              <a:latin typeface="Calibri" panose="020F0502020204030204" pitchFamily="34" charset="0"/>
              <a:ea typeface="ＭＳ Ｐゴシック" pitchFamily="34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 rot="16200000">
            <a:off x="2760861" y="5269657"/>
            <a:ext cx="1452272" cy="838203"/>
          </a:xfrm>
          <a:prstGeom prst="roundRect">
            <a:avLst/>
          </a:prstGeom>
          <a:solidFill>
            <a:schemeClr val="bg1">
              <a:lumMod val="75000"/>
              <a:alpha val="1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1940126" y="2590800"/>
            <a:ext cx="1793673" cy="1600200"/>
          </a:xfrm>
          <a:prstGeom prst="roundRect">
            <a:avLst/>
          </a:prstGeom>
          <a:solidFill>
            <a:schemeClr val="accent1">
              <a:alpha val="1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 rot="16200000">
            <a:off x="5122848" y="5249976"/>
            <a:ext cx="1428848" cy="854139"/>
          </a:xfrm>
          <a:prstGeom prst="roundRect">
            <a:avLst/>
          </a:prstGeom>
          <a:solidFill>
            <a:schemeClr val="bg1">
              <a:lumMod val="75000"/>
              <a:alpha val="1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811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7E577-CE59-44F7-8DBD-1719EDD29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2486"/>
          </a:xfrm>
        </p:spPr>
        <p:txBody>
          <a:bodyPr/>
          <a:lstStyle/>
          <a:p>
            <a:pPr algn="l"/>
            <a:r>
              <a:rPr lang="en-US" sz="3200" dirty="0"/>
              <a:t>Number of Payroll Businesses, Marin County, 2008 Q1 to 2019 Q1 Annual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8614D9-FA1A-483B-8BF6-C65787223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75BABB-6BE4-45A0-923F-13C1FE196FA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2F0A44E-4BF5-418A-AE7A-ABAE84A421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356786"/>
              </p:ext>
            </p:extLst>
          </p:nvPr>
        </p:nvGraphicFramePr>
        <p:xfrm>
          <a:off x="533400" y="1371600"/>
          <a:ext cx="8229600" cy="5003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6DF6BD9-42EB-4D85-8C86-38E6F86E8AD3}"/>
              </a:ext>
            </a:extLst>
          </p:cNvPr>
          <p:cNvSpPr txBox="1"/>
          <p:nvPr/>
        </p:nvSpPr>
        <p:spPr>
          <a:xfrm>
            <a:off x="762000" y="6527438"/>
            <a:ext cx="50292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>
                <a:latin typeface="Calibri" panose="020F0502020204030204" pitchFamily="34" charset="0"/>
              </a:rPr>
              <a:t>Source: California EDD</a:t>
            </a:r>
          </a:p>
        </p:txBody>
      </p:sp>
    </p:spTree>
    <p:extLst>
      <p:ext uri="{BB962C8B-B14F-4D97-AF65-F5344CB8AC3E}">
        <p14:creationId xmlns:p14="http://schemas.microsoft.com/office/powerpoint/2010/main" val="916773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E7313-39A1-420B-828D-4406D0911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/>
          <a:lstStyle/>
          <a:p>
            <a:pPr algn="l"/>
            <a:r>
              <a:rPr lang="en-US" sz="3600" dirty="0"/>
              <a:t>2019 Business Mix by Employment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3B1720-9B0E-4530-B9E1-1D508CA63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75BABB-6BE4-45A0-923F-13C1FE196FA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BEAF3B4-31D8-43D0-BBC3-78584747AD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5586148"/>
              </p:ext>
            </p:extLst>
          </p:nvPr>
        </p:nvGraphicFramePr>
        <p:xfrm>
          <a:off x="685800" y="914400"/>
          <a:ext cx="8077200" cy="5668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C8CDFD2-8E57-415A-B03A-9A4B96E180C4}"/>
              </a:ext>
            </a:extLst>
          </p:cNvPr>
          <p:cNvSpPr txBox="1"/>
          <p:nvPr/>
        </p:nvSpPr>
        <p:spPr>
          <a:xfrm>
            <a:off x="762000" y="6527438"/>
            <a:ext cx="50292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>
                <a:latin typeface="Calibri" panose="020F0502020204030204" pitchFamily="34" charset="0"/>
              </a:rPr>
              <a:t>Source: California EDD</a:t>
            </a:r>
          </a:p>
        </p:txBody>
      </p:sp>
    </p:spTree>
    <p:extLst>
      <p:ext uri="{BB962C8B-B14F-4D97-AF65-F5344CB8AC3E}">
        <p14:creationId xmlns:p14="http://schemas.microsoft.com/office/powerpoint/2010/main" val="2834538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E8DAA-3764-4E0F-9D72-896C5F774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0"/>
            <a:ext cx="7772400" cy="487362"/>
          </a:xfrm>
        </p:spPr>
        <p:txBody>
          <a:bodyPr/>
          <a:lstStyle/>
          <a:p>
            <a:pPr algn="l"/>
            <a:r>
              <a:rPr lang="en-US" sz="3200" dirty="0"/>
              <a:t>Sizes of Businesses, Marin County, 2018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0494DA-761A-4D27-BB8B-C51F8380D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75BABB-6BE4-45A0-923F-13C1FE196FA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327128-2C98-43A1-934B-64C849160FAA}"/>
              </a:ext>
            </a:extLst>
          </p:cNvPr>
          <p:cNvSpPr txBox="1"/>
          <p:nvPr/>
        </p:nvSpPr>
        <p:spPr>
          <a:xfrm>
            <a:off x="152400" y="6540576"/>
            <a:ext cx="50292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>
                <a:latin typeface="Calibri" panose="020F0502020204030204" pitchFamily="34" charset="0"/>
              </a:rPr>
              <a:t>Source: Census Bureau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8A5BE98-8DD6-4BEC-A82E-464D8B4FF4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0933428"/>
              </p:ext>
            </p:extLst>
          </p:nvPr>
        </p:nvGraphicFramePr>
        <p:xfrm>
          <a:off x="304800" y="990600"/>
          <a:ext cx="8382000" cy="5549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52949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D86A8-5DBB-4CE4-B63A-A2C5D3985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algn="l"/>
            <a:r>
              <a:rPr lang="en-US" dirty="0"/>
              <a:t>Looking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54FFB-9E46-4105-8990-DFDBEE47A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01711"/>
            <a:ext cx="8229600" cy="5581651"/>
          </a:xfrm>
        </p:spPr>
        <p:txBody>
          <a:bodyPr>
            <a:normAutofit/>
          </a:bodyPr>
          <a:lstStyle/>
          <a:p>
            <a:r>
              <a:rPr lang="en-US" sz="2800" dirty="0"/>
              <a:t> 2020 Elections</a:t>
            </a:r>
          </a:p>
          <a:p>
            <a:pPr lvl="1"/>
            <a:r>
              <a:rPr lang="en-US" sz="2400" dirty="0"/>
              <a:t>Plenty on CA ballot, including split roll for Prop 13</a:t>
            </a:r>
          </a:p>
          <a:p>
            <a:pPr lvl="1"/>
            <a:r>
              <a:rPr lang="en-US" sz="2400" dirty="0"/>
              <a:t>President (statistically) likely to be re-elected, short of an event or major economic downturn</a:t>
            </a:r>
          </a:p>
          <a:p>
            <a:r>
              <a:rPr lang="en-US" sz="2800" dirty="0"/>
              <a:t> Interest rates</a:t>
            </a:r>
          </a:p>
          <a:p>
            <a:pPr lvl="1"/>
            <a:r>
              <a:rPr lang="en-US" sz="2400" dirty="0"/>
              <a:t>Watching household balance sheets closely</a:t>
            </a:r>
          </a:p>
          <a:p>
            <a:pPr lvl="1"/>
            <a:r>
              <a:rPr lang="en-US" sz="2400" dirty="0"/>
              <a:t>Watching corporate debt levels: highest % of GDP in history</a:t>
            </a:r>
          </a:p>
          <a:p>
            <a:r>
              <a:rPr lang="en-US" sz="2800" dirty="0"/>
              <a:t> Challenges/Opportunities for Marin County</a:t>
            </a:r>
          </a:p>
          <a:p>
            <a:pPr lvl="1"/>
            <a:r>
              <a:rPr lang="en-US" sz="2400" dirty="0"/>
              <a:t>BRE Initiatives: we need to support our businesses</a:t>
            </a:r>
          </a:p>
          <a:p>
            <a:pPr lvl="2"/>
            <a:r>
              <a:rPr lang="en-US" sz="2000" dirty="0"/>
              <a:t>Competitive downtowns: homeless in the mix</a:t>
            </a:r>
          </a:p>
          <a:p>
            <a:pPr lvl="2"/>
            <a:r>
              <a:rPr lang="en-US" sz="2000" dirty="0"/>
              <a:t>Shifting retail landscape a long-term issue</a:t>
            </a:r>
          </a:p>
          <a:p>
            <a:pPr lvl="2"/>
            <a:r>
              <a:rPr lang="en-US" sz="2000" dirty="0"/>
              <a:t>Workforce development pressures: Supply and Demand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EA491C-1135-4529-846F-5E74ACC6C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FEC368-1D7A-4F81-ABF6-AE0E36BAF64C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24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01C9466B-548D-4263-8F30-1F9A15043F47}" type="slidenum">
              <a:rPr lang="en-US" b="0" smtClean="0"/>
              <a:pPr eaLnBrk="1" hangingPunct="1"/>
              <a:t>24</a:t>
            </a:fld>
            <a:endParaRPr lang="en-US" b="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382000" cy="2667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b="1" dirty="0">
              <a:latin typeface="Calibri" pitchFamily="34" charset="0"/>
              <a:ea typeface="ＭＳ Ｐゴシック" pitchFamily="34" charset="-128"/>
            </a:endParaRPr>
          </a:p>
          <a:p>
            <a:pPr algn="ctr" eaLnBrk="1" hangingPunct="1">
              <a:buFontTx/>
              <a:buNone/>
            </a:pPr>
            <a:r>
              <a:rPr lang="en-US" b="1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Questions?</a:t>
            </a:r>
          </a:p>
          <a:p>
            <a:pPr algn="ctr" eaLnBrk="1" hangingPunct="1">
              <a:buFontTx/>
              <a:buNone/>
            </a:pPr>
            <a:r>
              <a:rPr lang="en-US" b="1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Thanks!</a:t>
            </a:r>
          </a:p>
          <a:p>
            <a:pPr marL="0" indent="0" algn="ctr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eyler@marineconomicforum.org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@bobby7007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  <a:hlinkClick r:id="rId2"/>
              </a:rPr>
              <a:t>www.marineconomicforum.org</a:t>
            </a:r>
            <a:endParaRPr lang="en-US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 eaLnBrk="1" hangingPunct="1">
              <a:buFontTx/>
              <a:buNone/>
            </a:pPr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851" y="338138"/>
            <a:ext cx="3435349" cy="257651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B6A0F16-35B1-477C-AD6D-B670D70305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48" y="1066800"/>
            <a:ext cx="8686800" cy="561088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FEC368-1D7A-4F81-ABF6-AE0E36BAF64C}" type="slidenum">
              <a:rPr lang="en-US">
                <a:latin typeface="Arial"/>
              </a:rPr>
              <a:pPr>
                <a:defRPr/>
              </a:pPr>
              <a:t>3</a:t>
            </a:fld>
            <a:endParaRPr lang="en-US" dirty="0">
              <a:latin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391400" y="3200401"/>
            <a:ext cx="829819" cy="1066799"/>
          </a:xfrm>
          <a:prstGeom prst="round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3048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200" b="1" dirty="0">
                <a:latin typeface="Century Gothic" panose="020B0502020202020204" pitchFamily="34" charset="0"/>
              </a:rPr>
              <a:t>Prices: FED Watching, to December 2019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05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36D3FFCC-1630-439D-BF8E-FF401FBC1A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001731"/>
              </p:ext>
            </p:extLst>
          </p:nvPr>
        </p:nvGraphicFramePr>
        <p:xfrm>
          <a:off x="103747" y="1143001"/>
          <a:ext cx="8936506" cy="5662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706" y="215232"/>
            <a:ext cx="8534400" cy="8001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Yield Curve (10y-3m) and Effective FFR, %</a:t>
            </a:r>
            <a:br>
              <a:rPr lang="en-US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US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Monthly: Jan 1985 – November 2019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16080" y="6355497"/>
            <a:ext cx="2133600" cy="476250"/>
          </a:xfrm>
        </p:spPr>
        <p:txBody>
          <a:bodyPr/>
          <a:lstStyle/>
          <a:p>
            <a:pPr>
              <a:defRPr/>
            </a:pPr>
            <a:fld id="{0CFEC368-1D7A-4F81-ABF6-AE0E36BAF64C}" type="slidenum">
              <a:rPr lang="en-US">
                <a:latin typeface="Arial"/>
              </a:rPr>
              <a:pPr>
                <a:defRPr/>
              </a:pPr>
              <a:t>4</a:t>
            </a:fld>
            <a:endParaRPr lang="en-US" dirty="0">
              <a:latin typeface="Arial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194201" y="6497261"/>
            <a:ext cx="48460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Source: Federal Reserve Board, Shade = Recession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000266F-3565-4AF8-8051-B81E68C887B0}"/>
              </a:ext>
            </a:extLst>
          </p:cNvPr>
          <p:cNvGrpSpPr/>
          <p:nvPr/>
        </p:nvGrpSpPr>
        <p:grpSpPr>
          <a:xfrm>
            <a:off x="2367976" y="2689147"/>
            <a:ext cx="347390" cy="2541207"/>
            <a:chOff x="1943100" y="1828800"/>
            <a:chExt cx="419100" cy="3429000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0E077FA7-354A-4848-9666-5E93D919F793}"/>
                </a:ext>
              </a:extLst>
            </p:cNvPr>
            <p:cNvSpPr/>
            <p:nvPr/>
          </p:nvSpPr>
          <p:spPr>
            <a:xfrm>
              <a:off x="1943100" y="1828800"/>
              <a:ext cx="381000" cy="380999"/>
            </a:xfrm>
            <a:prstGeom prst="ellipse">
              <a:avLst/>
            </a:prstGeom>
            <a:solidFill>
              <a:schemeClr val="tx1">
                <a:alpha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1409873-CD0D-4986-A67E-0AEF24396070}"/>
                </a:ext>
              </a:extLst>
            </p:cNvPr>
            <p:cNvSpPr/>
            <p:nvPr/>
          </p:nvSpPr>
          <p:spPr>
            <a:xfrm>
              <a:off x="1981200" y="4876800"/>
              <a:ext cx="381000" cy="381000"/>
            </a:xfrm>
            <a:prstGeom prst="ellipse">
              <a:avLst/>
            </a:prstGeom>
            <a:solidFill>
              <a:schemeClr val="tx1">
                <a:alpha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9C435E5-003A-4165-BBED-9E8D695A54BE}"/>
              </a:ext>
            </a:extLst>
          </p:cNvPr>
          <p:cNvGrpSpPr/>
          <p:nvPr/>
        </p:nvGrpSpPr>
        <p:grpSpPr>
          <a:xfrm>
            <a:off x="4695775" y="3409256"/>
            <a:ext cx="381001" cy="1953004"/>
            <a:chOff x="4344637" y="3271553"/>
            <a:chExt cx="417863" cy="2176747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2254994-7F9C-40AD-AA77-129B6F1AE359}"/>
                </a:ext>
              </a:extLst>
            </p:cNvPr>
            <p:cNvSpPr/>
            <p:nvPr/>
          </p:nvSpPr>
          <p:spPr>
            <a:xfrm>
              <a:off x="4344637" y="3271553"/>
              <a:ext cx="381000" cy="381000"/>
            </a:xfrm>
            <a:prstGeom prst="ellipse">
              <a:avLst/>
            </a:prstGeom>
            <a:solidFill>
              <a:schemeClr val="tx1">
                <a:alpha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D72BD42-1D71-426B-BA29-A89F989B69A4}"/>
                </a:ext>
              </a:extLst>
            </p:cNvPr>
            <p:cNvSpPr/>
            <p:nvPr/>
          </p:nvSpPr>
          <p:spPr>
            <a:xfrm>
              <a:off x="4381500" y="5067300"/>
              <a:ext cx="381000" cy="381000"/>
            </a:xfrm>
            <a:prstGeom prst="ellipse">
              <a:avLst/>
            </a:prstGeom>
            <a:solidFill>
              <a:schemeClr val="tx1">
                <a:alpha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7E2A62C-C649-4E2A-BD82-F89B865B8574}"/>
              </a:ext>
            </a:extLst>
          </p:cNvPr>
          <p:cNvGrpSpPr/>
          <p:nvPr/>
        </p:nvGrpSpPr>
        <p:grpSpPr>
          <a:xfrm>
            <a:off x="5989658" y="3635788"/>
            <a:ext cx="431974" cy="1742207"/>
            <a:chOff x="5663304" y="3635177"/>
            <a:chExt cx="431974" cy="1742207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08DB1EF-8F59-46B2-95D7-B099D6C68EE4}"/>
                </a:ext>
              </a:extLst>
            </p:cNvPr>
            <p:cNvSpPr/>
            <p:nvPr/>
          </p:nvSpPr>
          <p:spPr>
            <a:xfrm>
              <a:off x="5663304" y="3635177"/>
              <a:ext cx="431974" cy="495300"/>
            </a:xfrm>
            <a:prstGeom prst="ellipse">
              <a:avLst/>
            </a:prstGeom>
            <a:solidFill>
              <a:schemeClr val="tx1">
                <a:alpha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DBFFD30-4D8F-41CF-B8AD-C85D2D3771A9}"/>
                </a:ext>
              </a:extLst>
            </p:cNvPr>
            <p:cNvSpPr/>
            <p:nvPr/>
          </p:nvSpPr>
          <p:spPr>
            <a:xfrm>
              <a:off x="5688791" y="4996384"/>
              <a:ext cx="381000" cy="381000"/>
            </a:xfrm>
            <a:prstGeom prst="ellipse">
              <a:avLst/>
            </a:prstGeom>
            <a:solidFill>
              <a:schemeClr val="tx1">
                <a:alpha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FE4A907-1D0B-4889-85F8-1F46EC0C9135}"/>
              </a:ext>
            </a:extLst>
          </p:cNvPr>
          <p:cNvGrpSpPr/>
          <p:nvPr/>
        </p:nvGrpSpPr>
        <p:grpSpPr>
          <a:xfrm>
            <a:off x="8559659" y="4423806"/>
            <a:ext cx="473690" cy="968882"/>
            <a:chOff x="8283124" y="4410129"/>
            <a:chExt cx="381000" cy="862381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82CA47B-85C7-4A62-B271-E492D0357652}"/>
                </a:ext>
              </a:extLst>
            </p:cNvPr>
            <p:cNvSpPr/>
            <p:nvPr/>
          </p:nvSpPr>
          <p:spPr>
            <a:xfrm>
              <a:off x="8283124" y="4410129"/>
              <a:ext cx="381000" cy="381000"/>
            </a:xfrm>
            <a:prstGeom prst="ellipse">
              <a:avLst/>
            </a:prstGeom>
            <a:solidFill>
              <a:schemeClr val="tx1">
                <a:alpha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AC7C58C-BC88-49FD-BE70-7E788CAC3CFF}"/>
                </a:ext>
              </a:extLst>
            </p:cNvPr>
            <p:cNvSpPr/>
            <p:nvPr/>
          </p:nvSpPr>
          <p:spPr>
            <a:xfrm>
              <a:off x="8283124" y="4891510"/>
              <a:ext cx="381000" cy="381000"/>
            </a:xfrm>
            <a:prstGeom prst="ellipse">
              <a:avLst/>
            </a:prstGeom>
            <a:solidFill>
              <a:schemeClr val="tx1">
                <a:alpha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151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589AFA78-F353-4C4C-BE16-DD819F952D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211651"/>
              </p:ext>
            </p:extLst>
          </p:nvPr>
        </p:nvGraphicFramePr>
        <p:xfrm>
          <a:off x="381000" y="1219200"/>
          <a:ext cx="8610600" cy="5245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3630169" y="1371600"/>
            <a:ext cx="637032" cy="4364736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64371"/>
            <a:ext cx="2133600" cy="257104"/>
          </a:xfrm>
        </p:spPr>
        <p:txBody>
          <a:bodyPr/>
          <a:lstStyle/>
          <a:p>
            <a:pPr>
              <a:defRPr/>
            </a:pPr>
            <a:fld id="{0CFEC368-1D7A-4F81-ABF6-AE0E36BAF64C}" type="slidenum">
              <a:rPr lang="en-US">
                <a:latin typeface="Arial"/>
              </a:rPr>
              <a:pPr>
                <a:defRPr/>
              </a:pPr>
              <a:t>5</a:t>
            </a:fld>
            <a:endParaRPr lang="en-US" dirty="0"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3558" y="160660"/>
            <a:ext cx="8766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Equity Markets: S&amp;P 500 (</a:t>
            </a:r>
            <a:r>
              <a:rPr lang="en-US" sz="2400" dirty="0">
                <a:latin typeface="Century Gothic" panose="020B0502020202020204" pitchFamily="34" charset="0"/>
              </a:rPr>
              <a:t>Weekly</a:t>
            </a:r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 and </a:t>
            </a:r>
            <a:r>
              <a:rPr lang="en-US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6 mth MA</a:t>
            </a:r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),</a:t>
            </a:r>
          </a:p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Shaded dates = recession, Jan 2002 – Jan 2020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8153400" y="1524000"/>
            <a:ext cx="766487" cy="1295400"/>
          </a:xfrm>
          <a:prstGeom prst="round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Oval 2"/>
          <p:cNvSpPr/>
          <p:nvPr/>
        </p:nvSpPr>
        <p:spPr>
          <a:xfrm>
            <a:off x="3855723" y="4538472"/>
            <a:ext cx="568960" cy="502920"/>
          </a:xfrm>
          <a:prstGeom prst="ellipse">
            <a:avLst/>
          </a:prstGeom>
          <a:solidFill>
            <a:schemeClr val="accent1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32836" y="6577545"/>
            <a:ext cx="365336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Source: Federal Reserve Board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7C00DF-987B-4515-A4AF-1955C7576D53}"/>
              </a:ext>
            </a:extLst>
          </p:cNvPr>
          <p:cNvSpPr txBox="1"/>
          <p:nvPr/>
        </p:nvSpPr>
        <p:spPr>
          <a:xfrm>
            <a:off x="4267200" y="6550226"/>
            <a:ext cx="39538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Shaded Area = Recession (NBER)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03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FEC368-1D7A-4F81-ABF6-AE0E36BAF64C}" type="slidenum">
              <a:rPr lang="en-US">
                <a:latin typeface="Arial"/>
              </a:rPr>
              <a:pPr>
                <a:defRPr/>
              </a:pPr>
              <a:t>6</a:t>
            </a:fld>
            <a:endParaRPr lang="en-US" dirty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9897"/>
            <a:ext cx="8793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 dirty="0">
                <a:latin typeface="Century Gothic" panose="020B0502020202020204" pitchFamily="34" charset="0"/>
                <a:cs typeface="Arial" pitchFamily="34" charset="0"/>
              </a:rPr>
              <a:t>Percent of Balance 90+ Days Delinquent by Loan Type, 2003-19, % of Balance, Quarterly to Q3 2019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136445"/>
              </p:ext>
            </p:extLst>
          </p:nvPr>
        </p:nvGraphicFramePr>
        <p:xfrm>
          <a:off x="273843" y="1090632"/>
          <a:ext cx="8793957" cy="5749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480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7655" y="304800"/>
            <a:ext cx="8839200" cy="6858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/>
              <a:t>National Economy as Context for </a:t>
            </a:r>
            <a:br>
              <a:rPr lang="en-US" sz="3200" b="1" dirty="0"/>
            </a:br>
            <a:r>
              <a:rPr lang="en-US" sz="3200" b="1" dirty="0"/>
              <a:t>Marin County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162801" y="6400803"/>
            <a:ext cx="1161827" cy="365125"/>
          </a:xfrm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39716970-AFC0-4A49-8280-B34D61C823BD}" type="slidenum">
              <a:rPr lang="en-US" sz="1200" b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z="1200" b="0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80E4407E-57FA-456F-9D9A-9B83A6F459F1}"/>
              </a:ext>
            </a:extLst>
          </p:cNvPr>
          <p:cNvSpPr txBox="1">
            <a:spLocks/>
          </p:cNvSpPr>
          <p:nvPr/>
        </p:nvSpPr>
        <p:spPr>
          <a:xfrm>
            <a:off x="228600" y="1447800"/>
            <a:ext cx="8686800" cy="3124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sz="3200" dirty="0"/>
              <a:t>Growth slowing in 2020, may flirt with technical recession by 2021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sz="3200" dirty="0"/>
              <a:t>FED likely on pause until summer 2020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sz="2800" dirty="0"/>
              <a:t>Global rates also pressured to drop again, US equity market demanded as are bonds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sz="3200" dirty="0"/>
              <a:t>2020 elections: Trump likely to win given history, electoral college and economy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sz="2800" dirty="0"/>
              <a:t> If impeachment happens…many bets off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sz="2800" dirty="0"/>
              <a:t> Otherwise, watch trade and other events</a:t>
            </a:r>
          </a:p>
        </p:txBody>
      </p:sp>
    </p:spTree>
    <p:extLst>
      <p:ext uri="{BB962C8B-B14F-4D97-AF65-F5344CB8AC3E}">
        <p14:creationId xmlns:p14="http://schemas.microsoft.com/office/powerpoint/2010/main" val="221497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/>
    </mc:Choice>
    <mc:Fallback xmlns="">
      <p:transition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78E7D3E-13FA-4ABC-8B73-CE05B6B35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590800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Century Gothic" panose="020B0502020202020204" pitchFamily="34" charset="0"/>
                <a:ea typeface="Cambria" panose="02040503050406030204" pitchFamily="18" charset="0"/>
              </a:rPr>
              <a:t>Marin County and California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667F00-6624-433B-ABC5-65E6E2F22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FEC368-1D7A-4F81-ABF6-AE0E36BAF64C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6849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89B30-FA0C-4D31-800E-6D599350B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167" y="170793"/>
            <a:ext cx="7842026" cy="457200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latin typeface="Century Gothic" panose="020B0502020202020204" pitchFamily="34" charset="0"/>
                <a:ea typeface="Cambria" panose="02040503050406030204" pitchFamily="18" charset="0"/>
              </a:rPr>
              <a:t>Leading Indicators, CA and US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F12554-00B8-4B42-AA40-F7EFC3795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CCC2E97-773B-4A5E-878B-5A9E5081A4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86031"/>
              </p:ext>
            </p:extLst>
          </p:nvPr>
        </p:nvGraphicFramePr>
        <p:xfrm>
          <a:off x="262167" y="972207"/>
          <a:ext cx="8132971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1088376A-03C8-4076-B120-889E0DEA2577}"/>
              </a:ext>
            </a:extLst>
          </p:cNvPr>
          <p:cNvSpPr/>
          <p:nvPr/>
        </p:nvSpPr>
        <p:spPr bwMode="auto">
          <a:xfrm>
            <a:off x="7913693" y="2396319"/>
            <a:ext cx="381000" cy="10668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90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  <p:bldP spid="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7801</TotalTime>
  <Words>761</Words>
  <Application>Microsoft Office PowerPoint</Application>
  <PresentationFormat>On-screen Show (4:3)</PresentationFormat>
  <Paragraphs>139</Paragraphs>
  <Slides>24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Cambria</vt:lpstr>
      <vt:lpstr>Century Gothic</vt:lpstr>
      <vt:lpstr>Times New Roman</vt:lpstr>
      <vt:lpstr>Default Design</vt:lpstr>
      <vt:lpstr>Forecasting the Future Marin County’s Economy to 2020:  What Can We See Well?   San Rafael, CA   January 29, 2020</vt:lpstr>
      <vt:lpstr>PowerPoint Presentation</vt:lpstr>
      <vt:lpstr>PowerPoint Presentation</vt:lpstr>
      <vt:lpstr>Yield Curve (10y-3m) and Effective FFR, % Monthly: Jan 1985 – November 2019</vt:lpstr>
      <vt:lpstr>PowerPoint Presentation</vt:lpstr>
      <vt:lpstr>PowerPoint Presentation</vt:lpstr>
      <vt:lpstr>National Economy as Context for  Marin County</vt:lpstr>
      <vt:lpstr>Marin County and California</vt:lpstr>
      <vt:lpstr>Leading Indicators, CA and US</vt:lpstr>
      <vt:lpstr>Initial Unemployment Claims, SA Index 100 = Jan 2002, 2002 to Nov 2019</vt:lpstr>
      <vt:lpstr>GDP at County Level, Percentage Change Annually, 2008-18, 2012$</vt:lpstr>
      <vt:lpstr>PowerPoint Presentation</vt:lpstr>
      <vt:lpstr>Housing Prices, Marin County, Current Dollars  Jan 2001 – Dec 2019</vt:lpstr>
      <vt:lpstr>Building Permits, New Units, Marin, Napa, Sonoma Counties,  Previous 12-month totals, 2008 to November 2019 </vt:lpstr>
      <vt:lpstr>Commercial RE in Marin County, Q3 2019</vt:lpstr>
      <vt:lpstr>Comm RE in Marin County (cont.)</vt:lpstr>
      <vt:lpstr>Population change, County Fiscal Year, 2010-11  to 2018-19, Number of People (% Change for CA)</vt:lpstr>
      <vt:lpstr>Population Components, Marin County,  2010-11 to 2018-19 Fiscal Years, Number of People</vt:lpstr>
      <vt:lpstr>Business Retention and Expansion (BRE) </vt:lpstr>
      <vt:lpstr>Number of Payroll Businesses, Marin County, 2008 Q1 to 2019 Q1 Annual</vt:lpstr>
      <vt:lpstr>2019 Business Mix by Employment</vt:lpstr>
      <vt:lpstr>Sizes of Businesses, Marin County, 2018</vt:lpstr>
      <vt:lpstr>Looking Forward</vt:lpstr>
      <vt:lpstr>PowerPoint Presentation</vt:lpstr>
    </vt:vector>
  </TitlesOfParts>
  <Company>SSU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Mike Blakeley</cp:lastModifiedBy>
  <cp:revision>756</cp:revision>
  <dcterms:created xsi:type="dcterms:W3CDTF">2007-04-26T17:01:07Z</dcterms:created>
  <dcterms:modified xsi:type="dcterms:W3CDTF">2020-01-28T18:35:43Z</dcterms:modified>
</cp:coreProperties>
</file>